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210 클레이토이" panose="020B0604020202020204" charset="-127"/>
      <p:regular r:id="rId15"/>
    </p:embeddedFont>
    <p:embeddedFont>
      <p:font typeface="TDTD아름다워" panose="020B0604020202020204" charset="-127"/>
      <p:regular r:id="rId16"/>
    </p:embeddedFont>
    <p:embeddedFont>
      <p:font typeface="Canva Sans" panose="020B0604020202020204" charset="0"/>
      <p:regular r:id="rId17"/>
    </p:embeddedFont>
    <p:embeddedFont>
      <p:font typeface="Muli" panose="020B0604020202020204" charset="0"/>
      <p:regular r:id="rId18"/>
    </p:embeddedFont>
    <p:embeddedFont>
      <p:font typeface="Muli Bold" panose="020B0604020202020204" charset="0"/>
      <p:regular r:id="rId19"/>
    </p:embeddedFont>
    <p:embeddedFont>
      <p:font typeface="Open Sans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2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6.svg"/><Relationship Id="rId3" Type="http://schemas.openxmlformats.org/officeDocument/2006/relationships/image" Target="../media/image2.svg"/><Relationship Id="rId7" Type="http://schemas.openxmlformats.org/officeDocument/2006/relationships/image" Target="../media/image14.svg"/><Relationship Id="rId12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54.svg"/><Relationship Id="rId5" Type="http://schemas.openxmlformats.org/officeDocument/2006/relationships/image" Target="../media/image4.svg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16.svg"/><Relationship Id="rId1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0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59.png"/><Relationship Id="rId17" Type="http://schemas.openxmlformats.org/officeDocument/2006/relationships/image" Target="../media/image12.sv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6.svg"/><Relationship Id="rId5" Type="http://schemas.openxmlformats.org/officeDocument/2006/relationships/image" Target="../media/image4.svg"/><Relationship Id="rId15" Type="http://schemas.openxmlformats.org/officeDocument/2006/relationships/image" Target="../media/image62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svg"/><Relationship Id="rId1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6.svg"/><Relationship Id="rId5" Type="http://schemas.openxmlformats.org/officeDocument/2006/relationships/image" Target="../media/image14.svg"/><Relationship Id="rId10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24.svg"/><Relationship Id="rId14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6.svg"/><Relationship Id="rId5" Type="http://schemas.openxmlformats.org/officeDocument/2006/relationships/image" Target="../media/image14.svg"/><Relationship Id="rId10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24.svg"/><Relationship Id="rId14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4.svg"/><Relationship Id="rId3" Type="http://schemas.openxmlformats.org/officeDocument/2006/relationships/image" Target="../media/image2.svg"/><Relationship Id="rId7" Type="http://schemas.openxmlformats.org/officeDocument/2006/relationships/image" Target="../media/image14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1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2.svg"/><Relationship Id="rId5" Type="http://schemas.openxmlformats.org/officeDocument/2006/relationships/image" Target="../media/image4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16.sv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12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42.jpeg"/><Relationship Id="rId5" Type="http://schemas.openxmlformats.org/officeDocument/2006/relationships/image" Target="../media/image14.svg"/><Relationship Id="rId10" Type="http://schemas.openxmlformats.org/officeDocument/2006/relationships/image" Target="../media/image41.jpeg"/><Relationship Id="rId4" Type="http://schemas.openxmlformats.org/officeDocument/2006/relationships/image" Target="../media/image13.png"/><Relationship Id="rId9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4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2757595" y="4076224"/>
            <a:ext cx="10287000" cy="2134552"/>
          </a:xfrm>
          <a:custGeom>
            <a:avLst/>
            <a:gdLst/>
            <a:ahLst/>
            <a:cxnLst/>
            <a:rect l="l" t="t" r="r" b="b"/>
            <a:pathLst>
              <a:path w="10287000" h="2134552">
                <a:moveTo>
                  <a:pt x="0" y="2134552"/>
                </a:moveTo>
                <a:lnTo>
                  <a:pt x="10287000" y="2134552"/>
                </a:lnTo>
                <a:lnTo>
                  <a:pt x="10287000" y="0"/>
                </a:lnTo>
                <a:lnTo>
                  <a:pt x="0" y="0"/>
                </a:lnTo>
                <a:lnTo>
                  <a:pt x="0" y="21345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10774151" y="4066015"/>
            <a:ext cx="10261236" cy="2129206"/>
          </a:xfrm>
          <a:custGeom>
            <a:avLst/>
            <a:gdLst/>
            <a:ahLst/>
            <a:cxnLst/>
            <a:rect l="l" t="t" r="r" b="b"/>
            <a:pathLst>
              <a:path w="10261236" h="2129206">
                <a:moveTo>
                  <a:pt x="10261235" y="2129206"/>
                </a:moveTo>
                <a:lnTo>
                  <a:pt x="0" y="2129206"/>
                </a:lnTo>
                <a:lnTo>
                  <a:pt x="0" y="0"/>
                </a:lnTo>
                <a:lnTo>
                  <a:pt x="10261235" y="0"/>
                </a:lnTo>
                <a:lnTo>
                  <a:pt x="10261235" y="21292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75710" y="-25764"/>
            <a:ext cx="14759242" cy="10287000"/>
            <a:chOff x="0" y="0"/>
            <a:chExt cx="3887208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87208" cy="2709333"/>
            </a:xfrm>
            <a:custGeom>
              <a:avLst/>
              <a:gdLst/>
              <a:ahLst/>
              <a:cxnLst/>
              <a:rect l="l" t="t" r="r" b="b"/>
              <a:pathLst>
                <a:path w="3887208" h="2709333">
                  <a:moveTo>
                    <a:pt x="0" y="0"/>
                  </a:moveTo>
                  <a:lnTo>
                    <a:pt x="3887208" y="0"/>
                  </a:lnTo>
                  <a:lnTo>
                    <a:pt x="3887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5E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88720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1239554">
            <a:off x="4336140" y="1308594"/>
            <a:ext cx="9615720" cy="6940802"/>
          </a:xfrm>
          <a:custGeom>
            <a:avLst/>
            <a:gdLst/>
            <a:ahLst/>
            <a:cxnLst/>
            <a:rect l="l" t="t" r="r" b="b"/>
            <a:pathLst>
              <a:path w="9615720" h="6940802">
                <a:moveTo>
                  <a:pt x="0" y="0"/>
                </a:moveTo>
                <a:lnTo>
                  <a:pt x="9615720" y="0"/>
                </a:lnTo>
                <a:lnTo>
                  <a:pt x="9615720" y="6940802"/>
                </a:lnTo>
                <a:lnTo>
                  <a:pt x="0" y="69408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2065253" y="2276507"/>
            <a:ext cx="2044668" cy="1791640"/>
          </a:xfrm>
          <a:custGeom>
            <a:avLst/>
            <a:gdLst/>
            <a:ahLst/>
            <a:cxnLst/>
            <a:rect l="l" t="t" r="r" b="b"/>
            <a:pathLst>
              <a:path w="2044668" h="1791640">
                <a:moveTo>
                  <a:pt x="2044668" y="0"/>
                </a:moveTo>
                <a:lnTo>
                  <a:pt x="0" y="0"/>
                </a:lnTo>
                <a:lnTo>
                  <a:pt x="0" y="1791641"/>
                </a:lnTo>
                <a:lnTo>
                  <a:pt x="2044668" y="1791641"/>
                </a:lnTo>
                <a:lnTo>
                  <a:pt x="204466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84383">
            <a:off x="3924127" y="2564454"/>
            <a:ext cx="2292587" cy="1759560"/>
          </a:xfrm>
          <a:custGeom>
            <a:avLst/>
            <a:gdLst/>
            <a:ahLst/>
            <a:cxnLst/>
            <a:rect l="l" t="t" r="r" b="b"/>
            <a:pathLst>
              <a:path w="2292587" h="1759560">
                <a:moveTo>
                  <a:pt x="0" y="0"/>
                </a:moveTo>
                <a:lnTo>
                  <a:pt x="2292587" y="0"/>
                </a:lnTo>
                <a:lnTo>
                  <a:pt x="2292587" y="1759560"/>
                </a:lnTo>
                <a:lnTo>
                  <a:pt x="0" y="17595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065253" y="5687480"/>
            <a:ext cx="2188247" cy="1548185"/>
          </a:xfrm>
          <a:custGeom>
            <a:avLst/>
            <a:gdLst/>
            <a:ahLst/>
            <a:cxnLst/>
            <a:rect l="l" t="t" r="r" b="b"/>
            <a:pathLst>
              <a:path w="2188247" h="1548185">
                <a:moveTo>
                  <a:pt x="0" y="0"/>
                </a:moveTo>
                <a:lnTo>
                  <a:pt x="2188246" y="0"/>
                </a:lnTo>
                <a:lnTo>
                  <a:pt x="2188246" y="1548184"/>
                </a:lnTo>
                <a:lnTo>
                  <a:pt x="0" y="15481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648194" y="6267568"/>
            <a:ext cx="1984998" cy="1533411"/>
          </a:xfrm>
          <a:custGeom>
            <a:avLst/>
            <a:gdLst/>
            <a:ahLst/>
            <a:cxnLst/>
            <a:rect l="l" t="t" r="r" b="b"/>
            <a:pathLst>
              <a:path w="1984998" h="1533411">
                <a:moveTo>
                  <a:pt x="0" y="0"/>
                </a:moveTo>
                <a:lnTo>
                  <a:pt x="1984997" y="0"/>
                </a:lnTo>
                <a:lnTo>
                  <a:pt x="1984997" y="1533411"/>
                </a:lnTo>
                <a:lnTo>
                  <a:pt x="0" y="15334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413778" y="2934952"/>
            <a:ext cx="7460444" cy="33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58"/>
              </a:lnSpc>
            </a:pPr>
            <a:r>
              <a:rPr lang="en-US" sz="11429">
                <a:solidFill>
                  <a:srgbClr val="9992AB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Tugas</a:t>
            </a:r>
          </a:p>
          <a:p>
            <a:pPr algn="ctr">
              <a:lnSpc>
                <a:spcPts val="13258"/>
              </a:lnSpc>
            </a:pPr>
            <a:r>
              <a:rPr lang="en-US" sz="11429">
                <a:solidFill>
                  <a:srgbClr val="9992AB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Kelompok</a:t>
            </a:r>
          </a:p>
        </p:txBody>
      </p:sp>
      <p:sp>
        <p:nvSpPr>
          <p:cNvPr id="13" name="Freeform 13"/>
          <p:cNvSpPr/>
          <p:nvPr/>
        </p:nvSpPr>
        <p:spPr>
          <a:xfrm>
            <a:off x="-340205" y="9590197"/>
            <a:ext cx="18968411" cy="1345033"/>
          </a:xfrm>
          <a:custGeom>
            <a:avLst/>
            <a:gdLst/>
            <a:ahLst/>
            <a:cxnLst/>
            <a:rect l="l" t="t" r="r" b="b"/>
            <a:pathLst>
              <a:path w="18968411" h="1345033">
                <a:moveTo>
                  <a:pt x="0" y="0"/>
                </a:moveTo>
                <a:lnTo>
                  <a:pt x="18968410" y="0"/>
                </a:lnTo>
                <a:lnTo>
                  <a:pt x="18968410" y="1345033"/>
                </a:lnTo>
                <a:lnTo>
                  <a:pt x="0" y="134503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V="1">
            <a:off x="-340205" y="-648230"/>
            <a:ext cx="18968411" cy="1345033"/>
          </a:xfrm>
          <a:custGeom>
            <a:avLst/>
            <a:gdLst/>
            <a:ahLst/>
            <a:cxnLst/>
            <a:rect l="l" t="t" r="r" b="b"/>
            <a:pathLst>
              <a:path w="18968411" h="1345033">
                <a:moveTo>
                  <a:pt x="0" y="1345033"/>
                </a:moveTo>
                <a:lnTo>
                  <a:pt x="18968410" y="1345033"/>
                </a:lnTo>
                <a:lnTo>
                  <a:pt x="18968410" y="0"/>
                </a:lnTo>
                <a:lnTo>
                  <a:pt x="0" y="0"/>
                </a:lnTo>
                <a:lnTo>
                  <a:pt x="0" y="1345033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6050225" y="7701492"/>
            <a:ext cx="6210211" cy="1463932"/>
            <a:chOff x="0" y="0"/>
            <a:chExt cx="1635611" cy="38556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35611" cy="385562"/>
            </a:xfrm>
            <a:custGeom>
              <a:avLst/>
              <a:gdLst/>
              <a:ahLst/>
              <a:cxnLst/>
              <a:rect l="l" t="t" r="r" b="b"/>
              <a:pathLst>
                <a:path w="1635611" h="385562">
                  <a:moveTo>
                    <a:pt x="63579" y="0"/>
                  </a:moveTo>
                  <a:lnTo>
                    <a:pt x="1572032" y="0"/>
                  </a:lnTo>
                  <a:cubicBezTo>
                    <a:pt x="1588895" y="0"/>
                    <a:pt x="1605066" y="6698"/>
                    <a:pt x="1616989" y="18622"/>
                  </a:cubicBezTo>
                  <a:cubicBezTo>
                    <a:pt x="1628913" y="30545"/>
                    <a:pt x="1635611" y="46717"/>
                    <a:pt x="1635611" y="63579"/>
                  </a:cubicBezTo>
                  <a:lnTo>
                    <a:pt x="1635611" y="321984"/>
                  </a:lnTo>
                  <a:cubicBezTo>
                    <a:pt x="1635611" y="338846"/>
                    <a:pt x="1628913" y="355017"/>
                    <a:pt x="1616989" y="366941"/>
                  </a:cubicBezTo>
                  <a:cubicBezTo>
                    <a:pt x="1605066" y="378864"/>
                    <a:pt x="1588895" y="385562"/>
                    <a:pt x="1572032" y="385562"/>
                  </a:cubicBezTo>
                  <a:lnTo>
                    <a:pt x="63579" y="385562"/>
                  </a:lnTo>
                  <a:cubicBezTo>
                    <a:pt x="46717" y="385562"/>
                    <a:pt x="30545" y="378864"/>
                    <a:pt x="18622" y="366941"/>
                  </a:cubicBezTo>
                  <a:cubicBezTo>
                    <a:pt x="6698" y="355017"/>
                    <a:pt x="0" y="338846"/>
                    <a:pt x="0" y="321984"/>
                  </a:cubicBezTo>
                  <a:lnTo>
                    <a:pt x="0" y="63579"/>
                  </a:lnTo>
                  <a:cubicBezTo>
                    <a:pt x="0" y="46717"/>
                    <a:pt x="6698" y="30545"/>
                    <a:pt x="18622" y="18622"/>
                  </a:cubicBezTo>
                  <a:cubicBezTo>
                    <a:pt x="30545" y="6698"/>
                    <a:pt x="46717" y="0"/>
                    <a:pt x="6357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635611" cy="433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070420" y="7711017"/>
            <a:ext cx="8569950" cy="132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3000">
                <a:solidFill>
                  <a:srgbClr val="5B5766"/>
                </a:solidFill>
                <a:latin typeface="TDTD아름다워"/>
                <a:ea typeface="TDTD아름다워"/>
                <a:cs typeface="TDTD아름다워"/>
                <a:sym typeface="TDTD아름다워"/>
              </a:rPr>
              <a:t>1.Adi Nugroho (243307061)</a:t>
            </a:r>
          </a:p>
          <a:p>
            <a:pPr algn="ctr">
              <a:lnSpc>
                <a:spcPts val="3479"/>
              </a:lnSpc>
            </a:pPr>
            <a:r>
              <a:rPr lang="en-US" sz="3000">
                <a:solidFill>
                  <a:srgbClr val="5B5766"/>
                </a:solidFill>
                <a:latin typeface="TDTD아름다워"/>
                <a:ea typeface="TDTD아름다워"/>
                <a:cs typeface="TDTD아름다워"/>
                <a:sym typeface="TDTD아름다워"/>
              </a:rPr>
              <a:t>2. Fahrizal (243307073)</a:t>
            </a:r>
          </a:p>
          <a:p>
            <a:pPr algn="ctr">
              <a:lnSpc>
                <a:spcPts val="3479"/>
              </a:lnSpc>
            </a:pPr>
            <a:r>
              <a:rPr lang="en-US" sz="3000">
                <a:solidFill>
                  <a:srgbClr val="5B5766"/>
                </a:solidFill>
                <a:latin typeface="TDTD아름다워"/>
                <a:ea typeface="TDTD아름다워"/>
                <a:cs typeface="TDTD아름다워"/>
                <a:sym typeface="TDTD아름다워"/>
              </a:rPr>
              <a:t>3.Ferry johar (243307074)</a:t>
            </a:r>
          </a:p>
        </p:txBody>
      </p:sp>
      <p:sp>
        <p:nvSpPr>
          <p:cNvPr id="19" name="Freeform 19"/>
          <p:cNvSpPr/>
          <p:nvPr/>
        </p:nvSpPr>
        <p:spPr>
          <a:xfrm rot="5400000">
            <a:off x="-3779729" y="4779679"/>
            <a:ext cx="8893394" cy="727641"/>
          </a:xfrm>
          <a:custGeom>
            <a:avLst/>
            <a:gdLst/>
            <a:ahLst/>
            <a:cxnLst/>
            <a:rect l="l" t="t" r="r" b="b"/>
            <a:pathLst>
              <a:path w="8893394" h="727641">
                <a:moveTo>
                  <a:pt x="0" y="0"/>
                </a:moveTo>
                <a:lnTo>
                  <a:pt x="8893395" y="0"/>
                </a:lnTo>
                <a:lnTo>
                  <a:pt x="8893395" y="727642"/>
                </a:lnTo>
                <a:lnTo>
                  <a:pt x="0" y="7276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5400000">
            <a:off x="13174334" y="4779679"/>
            <a:ext cx="8893394" cy="727641"/>
          </a:xfrm>
          <a:custGeom>
            <a:avLst/>
            <a:gdLst/>
            <a:ahLst/>
            <a:cxnLst/>
            <a:rect l="l" t="t" r="r" b="b"/>
            <a:pathLst>
              <a:path w="8893394" h="727641">
                <a:moveTo>
                  <a:pt x="0" y="0"/>
                </a:moveTo>
                <a:lnTo>
                  <a:pt x="8893395" y="0"/>
                </a:lnTo>
                <a:lnTo>
                  <a:pt x="8893395" y="727642"/>
                </a:lnTo>
                <a:lnTo>
                  <a:pt x="0" y="7276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2757595" y="4076224"/>
            <a:ext cx="10287000" cy="2134552"/>
          </a:xfrm>
          <a:custGeom>
            <a:avLst/>
            <a:gdLst/>
            <a:ahLst/>
            <a:cxnLst/>
            <a:rect l="l" t="t" r="r" b="b"/>
            <a:pathLst>
              <a:path w="10287000" h="2134552">
                <a:moveTo>
                  <a:pt x="0" y="2134552"/>
                </a:moveTo>
                <a:lnTo>
                  <a:pt x="10287000" y="2134552"/>
                </a:lnTo>
                <a:lnTo>
                  <a:pt x="10287000" y="0"/>
                </a:lnTo>
                <a:lnTo>
                  <a:pt x="0" y="0"/>
                </a:lnTo>
                <a:lnTo>
                  <a:pt x="0" y="21345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10774151" y="4066015"/>
            <a:ext cx="10261236" cy="2129206"/>
          </a:xfrm>
          <a:custGeom>
            <a:avLst/>
            <a:gdLst/>
            <a:ahLst/>
            <a:cxnLst/>
            <a:rect l="l" t="t" r="r" b="b"/>
            <a:pathLst>
              <a:path w="10261236" h="2129206">
                <a:moveTo>
                  <a:pt x="10261235" y="2129206"/>
                </a:moveTo>
                <a:lnTo>
                  <a:pt x="0" y="2129206"/>
                </a:lnTo>
                <a:lnTo>
                  <a:pt x="0" y="0"/>
                </a:lnTo>
                <a:lnTo>
                  <a:pt x="10261235" y="0"/>
                </a:lnTo>
                <a:lnTo>
                  <a:pt x="10261235" y="21292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64379" y="-25764"/>
            <a:ext cx="14759242" cy="10287000"/>
            <a:chOff x="0" y="0"/>
            <a:chExt cx="3887208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87208" cy="2709333"/>
            </a:xfrm>
            <a:custGeom>
              <a:avLst/>
              <a:gdLst/>
              <a:ahLst/>
              <a:cxnLst/>
              <a:rect l="l" t="t" r="r" b="b"/>
              <a:pathLst>
                <a:path w="3887208" h="2709333">
                  <a:moveTo>
                    <a:pt x="0" y="0"/>
                  </a:moveTo>
                  <a:lnTo>
                    <a:pt x="3887208" y="0"/>
                  </a:lnTo>
                  <a:lnTo>
                    <a:pt x="3887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5E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88720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80525">
            <a:off x="3359281" y="1609135"/>
            <a:ext cx="11422701" cy="1394662"/>
            <a:chOff x="0" y="0"/>
            <a:chExt cx="1635611" cy="1997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34566" y="0"/>
                  </a:moveTo>
                  <a:lnTo>
                    <a:pt x="1601045" y="0"/>
                  </a:lnTo>
                  <a:cubicBezTo>
                    <a:pt x="1620135" y="0"/>
                    <a:pt x="1635611" y="15476"/>
                    <a:pt x="1635611" y="34566"/>
                  </a:cubicBezTo>
                  <a:lnTo>
                    <a:pt x="1635611" y="165135"/>
                  </a:lnTo>
                  <a:cubicBezTo>
                    <a:pt x="1635611" y="174302"/>
                    <a:pt x="1631969" y="183094"/>
                    <a:pt x="1625487" y="189577"/>
                  </a:cubicBezTo>
                  <a:cubicBezTo>
                    <a:pt x="1619005" y="196059"/>
                    <a:pt x="1610213" y="199701"/>
                    <a:pt x="1601045" y="199701"/>
                  </a:cubicBezTo>
                  <a:lnTo>
                    <a:pt x="34566" y="199701"/>
                  </a:lnTo>
                  <a:cubicBezTo>
                    <a:pt x="25399" y="199701"/>
                    <a:pt x="16607" y="196059"/>
                    <a:pt x="10124" y="189577"/>
                  </a:cubicBezTo>
                  <a:cubicBezTo>
                    <a:pt x="3642" y="183094"/>
                    <a:pt x="0" y="174302"/>
                    <a:pt x="0" y="165135"/>
                  </a:cubicBezTo>
                  <a:lnTo>
                    <a:pt x="0" y="34566"/>
                  </a:lnTo>
                  <a:cubicBezTo>
                    <a:pt x="0" y="25399"/>
                    <a:pt x="3642" y="16607"/>
                    <a:pt x="10124" y="10124"/>
                  </a:cubicBezTo>
                  <a:cubicBezTo>
                    <a:pt x="16607" y="3642"/>
                    <a:pt x="25399" y="0"/>
                    <a:pt x="345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35611" cy="23780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6101">
            <a:off x="3380116" y="1608647"/>
            <a:ext cx="11422701" cy="1394662"/>
            <a:chOff x="0" y="0"/>
            <a:chExt cx="1635611" cy="1997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34566" y="0"/>
                  </a:moveTo>
                  <a:lnTo>
                    <a:pt x="1601045" y="0"/>
                  </a:lnTo>
                  <a:cubicBezTo>
                    <a:pt x="1620135" y="0"/>
                    <a:pt x="1635611" y="15476"/>
                    <a:pt x="1635611" y="34566"/>
                  </a:cubicBezTo>
                  <a:lnTo>
                    <a:pt x="1635611" y="165135"/>
                  </a:lnTo>
                  <a:cubicBezTo>
                    <a:pt x="1635611" y="174302"/>
                    <a:pt x="1631969" y="183094"/>
                    <a:pt x="1625487" y="189577"/>
                  </a:cubicBezTo>
                  <a:cubicBezTo>
                    <a:pt x="1619005" y="196059"/>
                    <a:pt x="1610213" y="199701"/>
                    <a:pt x="1601045" y="199701"/>
                  </a:cubicBezTo>
                  <a:lnTo>
                    <a:pt x="34566" y="199701"/>
                  </a:lnTo>
                  <a:cubicBezTo>
                    <a:pt x="25399" y="199701"/>
                    <a:pt x="16607" y="196059"/>
                    <a:pt x="10124" y="189577"/>
                  </a:cubicBezTo>
                  <a:cubicBezTo>
                    <a:pt x="3642" y="183094"/>
                    <a:pt x="0" y="174302"/>
                    <a:pt x="0" y="165135"/>
                  </a:cubicBezTo>
                  <a:lnTo>
                    <a:pt x="0" y="34566"/>
                  </a:lnTo>
                  <a:cubicBezTo>
                    <a:pt x="0" y="25399"/>
                    <a:pt x="3642" y="16607"/>
                    <a:pt x="10124" y="10124"/>
                  </a:cubicBezTo>
                  <a:cubicBezTo>
                    <a:pt x="16607" y="3642"/>
                    <a:pt x="25399" y="0"/>
                    <a:pt x="34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C2DCD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635611" cy="23780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2559">
            <a:off x="3516738" y="1718249"/>
            <a:ext cx="11422701" cy="1394662"/>
            <a:chOff x="0" y="0"/>
            <a:chExt cx="1635611" cy="1997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34566" y="0"/>
                  </a:moveTo>
                  <a:lnTo>
                    <a:pt x="1601045" y="0"/>
                  </a:lnTo>
                  <a:cubicBezTo>
                    <a:pt x="1620135" y="0"/>
                    <a:pt x="1635611" y="15476"/>
                    <a:pt x="1635611" y="34566"/>
                  </a:cubicBezTo>
                  <a:lnTo>
                    <a:pt x="1635611" y="165135"/>
                  </a:lnTo>
                  <a:cubicBezTo>
                    <a:pt x="1635611" y="174302"/>
                    <a:pt x="1631969" y="183094"/>
                    <a:pt x="1625487" y="189577"/>
                  </a:cubicBezTo>
                  <a:cubicBezTo>
                    <a:pt x="1619005" y="196059"/>
                    <a:pt x="1610213" y="199701"/>
                    <a:pt x="1601045" y="199701"/>
                  </a:cubicBezTo>
                  <a:lnTo>
                    <a:pt x="34566" y="199701"/>
                  </a:lnTo>
                  <a:cubicBezTo>
                    <a:pt x="25399" y="199701"/>
                    <a:pt x="16607" y="196059"/>
                    <a:pt x="10124" y="189577"/>
                  </a:cubicBezTo>
                  <a:cubicBezTo>
                    <a:pt x="3642" y="183094"/>
                    <a:pt x="0" y="174302"/>
                    <a:pt x="0" y="165135"/>
                  </a:cubicBezTo>
                  <a:lnTo>
                    <a:pt x="0" y="34566"/>
                  </a:lnTo>
                  <a:cubicBezTo>
                    <a:pt x="0" y="25399"/>
                    <a:pt x="3642" y="16607"/>
                    <a:pt x="10124" y="10124"/>
                  </a:cubicBezTo>
                  <a:cubicBezTo>
                    <a:pt x="16607" y="3642"/>
                    <a:pt x="25399" y="0"/>
                    <a:pt x="34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C2DCD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635611" cy="23780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-340205" y="9590197"/>
            <a:ext cx="18968411" cy="1345033"/>
          </a:xfrm>
          <a:custGeom>
            <a:avLst/>
            <a:gdLst/>
            <a:ahLst/>
            <a:cxnLst/>
            <a:rect l="l" t="t" r="r" b="b"/>
            <a:pathLst>
              <a:path w="18968411" h="1345033">
                <a:moveTo>
                  <a:pt x="0" y="0"/>
                </a:moveTo>
                <a:lnTo>
                  <a:pt x="18968410" y="0"/>
                </a:lnTo>
                <a:lnTo>
                  <a:pt x="18968410" y="1345033"/>
                </a:lnTo>
                <a:lnTo>
                  <a:pt x="0" y="1345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V="1">
            <a:off x="-340205" y="-648230"/>
            <a:ext cx="18968411" cy="1345033"/>
          </a:xfrm>
          <a:custGeom>
            <a:avLst/>
            <a:gdLst/>
            <a:ahLst/>
            <a:cxnLst/>
            <a:rect l="l" t="t" r="r" b="b"/>
            <a:pathLst>
              <a:path w="18968411" h="1345033">
                <a:moveTo>
                  <a:pt x="0" y="1345033"/>
                </a:moveTo>
                <a:lnTo>
                  <a:pt x="18968410" y="1345033"/>
                </a:lnTo>
                <a:lnTo>
                  <a:pt x="18968410" y="0"/>
                </a:lnTo>
                <a:lnTo>
                  <a:pt x="0" y="0"/>
                </a:lnTo>
                <a:lnTo>
                  <a:pt x="0" y="134503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5400000">
            <a:off x="-3779729" y="4779679"/>
            <a:ext cx="8893394" cy="727641"/>
          </a:xfrm>
          <a:custGeom>
            <a:avLst/>
            <a:gdLst/>
            <a:ahLst/>
            <a:cxnLst/>
            <a:rect l="l" t="t" r="r" b="b"/>
            <a:pathLst>
              <a:path w="8893394" h="727641">
                <a:moveTo>
                  <a:pt x="0" y="0"/>
                </a:moveTo>
                <a:lnTo>
                  <a:pt x="8893395" y="0"/>
                </a:lnTo>
                <a:lnTo>
                  <a:pt x="8893395" y="727642"/>
                </a:lnTo>
                <a:lnTo>
                  <a:pt x="0" y="72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400000">
            <a:off x="13174334" y="4779679"/>
            <a:ext cx="8893394" cy="727641"/>
          </a:xfrm>
          <a:custGeom>
            <a:avLst/>
            <a:gdLst/>
            <a:ahLst/>
            <a:cxnLst/>
            <a:rect l="l" t="t" r="r" b="b"/>
            <a:pathLst>
              <a:path w="8893394" h="727641">
                <a:moveTo>
                  <a:pt x="0" y="0"/>
                </a:moveTo>
                <a:lnTo>
                  <a:pt x="8893395" y="0"/>
                </a:lnTo>
                <a:lnTo>
                  <a:pt x="8893395" y="727642"/>
                </a:lnTo>
                <a:lnTo>
                  <a:pt x="0" y="72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817430" y="4723065"/>
            <a:ext cx="6327328" cy="3978307"/>
          </a:xfrm>
          <a:custGeom>
            <a:avLst/>
            <a:gdLst/>
            <a:ahLst/>
            <a:cxnLst/>
            <a:rect l="l" t="t" r="r" b="b"/>
            <a:pathLst>
              <a:path w="6327328" h="3978307">
                <a:moveTo>
                  <a:pt x="0" y="0"/>
                </a:moveTo>
                <a:lnTo>
                  <a:pt x="6327327" y="0"/>
                </a:lnTo>
                <a:lnTo>
                  <a:pt x="6327327" y="3978308"/>
                </a:lnTo>
                <a:lnTo>
                  <a:pt x="0" y="39783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 rot="-12559">
            <a:off x="4515311" y="3020513"/>
            <a:ext cx="9152310" cy="1061852"/>
            <a:chOff x="0" y="0"/>
            <a:chExt cx="1310515" cy="15204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10515" cy="152046"/>
            </a:xfrm>
            <a:custGeom>
              <a:avLst/>
              <a:gdLst/>
              <a:ahLst/>
              <a:cxnLst/>
              <a:rect l="l" t="t" r="r" b="b"/>
              <a:pathLst>
                <a:path w="1310515" h="152046">
                  <a:moveTo>
                    <a:pt x="43141" y="0"/>
                  </a:moveTo>
                  <a:lnTo>
                    <a:pt x="1267374" y="0"/>
                  </a:lnTo>
                  <a:cubicBezTo>
                    <a:pt x="1291200" y="0"/>
                    <a:pt x="1310515" y="19315"/>
                    <a:pt x="1310515" y="43141"/>
                  </a:cubicBezTo>
                  <a:lnTo>
                    <a:pt x="1310515" y="108905"/>
                  </a:lnTo>
                  <a:cubicBezTo>
                    <a:pt x="1310515" y="132731"/>
                    <a:pt x="1291200" y="152046"/>
                    <a:pt x="1267374" y="152046"/>
                  </a:cubicBezTo>
                  <a:lnTo>
                    <a:pt x="43141" y="152046"/>
                  </a:lnTo>
                  <a:cubicBezTo>
                    <a:pt x="19315" y="152046"/>
                    <a:pt x="0" y="132731"/>
                    <a:pt x="0" y="108905"/>
                  </a:cubicBezTo>
                  <a:lnTo>
                    <a:pt x="0" y="43141"/>
                  </a:lnTo>
                  <a:cubicBezTo>
                    <a:pt x="0" y="19315"/>
                    <a:pt x="19315" y="0"/>
                    <a:pt x="431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C2DCD0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310515" cy="19967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419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2115386" y="4621919"/>
            <a:ext cx="6527126" cy="4079454"/>
          </a:xfrm>
          <a:custGeom>
            <a:avLst/>
            <a:gdLst/>
            <a:ahLst/>
            <a:cxnLst/>
            <a:rect l="l" t="t" r="r" b="b"/>
            <a:pathLst>
              <a:path w="6527126" h="4079454">
                <a:moveTo>
                  <a:pt x="0" y="0"/>
                </a:moveTo>
                <a:lnTo>
                  <a:pt x="6527126" y="0"/>
                </a:lnTo>
                <a:lnTo>
                  <a:pt x="6527126" y="4079454"/>
                </a:lnTo>
                <a:lnTo>
                  <a:pt x="0" y="40794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5425109" y="1926565"/>
            <a:ext cx="7460444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sz="5000">
                <a:solidFill>
                  <a:srgbClr val="9992AB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WEB DEVELOPMENT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638332" y="3484764"/>
            <a:ext cx="5573554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Tampilan Crud generator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70374" y="3335221"/>
            <a:ext cx="5573554" cy="905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tampilan daftar tabel yang dimasukan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2757595" y="4076224"/>
            <a:ext cx="10287000" cy="2134552"/>
          </a:xfrm>
          <a:custGeom>
            <a:avLst/>
            <a:gdLst/>
            <a:ahLst/>
            <a:cxnLst/>
            <a:rect l="l" t="t" r="r" b="b"/>
            <a:pathLst>
              <a:path w="10287000" h="2134552">
                <a:moveTo>
                  <a:pt x="0" y="2134552"/>
                </a:moveTo>
                <a:lnTo>
                  <a:pt x="10287000" y="2134552"/>
                </a:lnTo>
                <a:lnTo>
                  <a:pt x="10287000" y="0"/>
                </a:lnTo>
                <a:lnTo>
                  <a:pt x="0" y="0"/>
                </a:lnTo>
                <a:lnTo>
                  <a:pt x="0" y="21345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10774151" y="4066015"/>
            <a:ext cx="10261236" cy="2129206"/>
          </a:xfrm>
          <a:custGeom>
            <a:avLst/>
            <a:gdLst/>
            <a:ahLst/>
            <a:cxnLst/>
            <a:rect l="l" t="t" r="r" b="b"/>
            <a:pathLst>
              <a:path w="10261236" h="2129206">
                <a:moveTo>
                  <a:pt x="10261235" y="2129206"/>
                </a:moveTo>
                <a:lnTo>
                  <a:pt x="0" y="2129206"/>
                </a:lnTo>
                <a:lnTo>
                  <a:pt x="0" y="0"/>
                </a:lnTo>
                <a:lnTo>
                  <a:pt x="10261235" y="0"/>
                </a:lnTo>
                <a:lnTo>
                  <a:pt x="10261235" y="21292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75710" y="-25764"/>
            <a:ext cx="14759242" cy="10287000"/>
            <a:chOff x="0" y="0"/>
            <a:chExt cx="3887208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87208" cy="2709333"/>
            </a:xfrm>
            <a:custGeom>
              <a:avLst/>
              <a:gdLst/>
              <a:ahLst/>
              <a:cxnLst/>
              <a:rect l="l" t="t" r="r" b="b"/>
              <a:pathLst>
                <a:path w="3887208" h="2709333">
                  <a:moveTo>
                    <a:pt x="0" y="0"/>
                  </a:moveTo>
                  <a:lnTo>
                    <a:pt x="3887208" y="0"/>
                  </a:lnTo>
                  <a:lnTo>
                    <a:pt x="3887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5E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88720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80525">
            <a:off x="3359281" y="1609135"/>
            <a:ext cx="11422701" cy="1394662"/>
            <a:chOff x="0" y="0"/>
            <a:chExt cx="1635611" cy="1997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34566" y="0"/>
                  </a:moveTo>
                  <a:lnTo>
                    <a:pt x="1601045" y="0"/>
                  </a:lnTo>
                  <a:cubicBezTo>
                    <a:pt x="1620135" y="0"/>
                    <a:pt x="1635611" y="15476"/>
                    <a:pt x="1635611" y="34566"/>
                  </a:cubicBezTo>
                  <a:lnTo>
                    <a:pt x="1635611" y="165135"/>
                  </a:lnTo>
                  <a:cubicBezTo>
                    <a:pt x="1635611" y="174302"/>
                    <a:pt x="1631969" y="183094"/>
                    <a:pt x="1625487" y="189577"/>
                  </a:cubicBezTo>
                  <a:cubicBezTo>
                    <a:pt x="1619005" y="196059"/>
                    <a:pt x="1610213" y="199701"/>
                    <a:pt x="1601045" y="199701"/>
                  </a:cubicBezTo>
                  <a:lnTo>
                    <a:pt x="34566" y="199701"/>
                  </a:lnTo>
                  <a:cubicBezTo>
                    <a:pt x="25399" y="199701"/>
                    <a:pt x="16607" y="196059"/>
                    <a:pt x="10124" y="189577"/>
                  </a:cubicBezTo>
                  <a:cubicBezTo>
                    <a:pt x="3642" y="183094"/>
                    <a:pt x="0" y="174302"/>
                    <a:pt x="0" y="165135"/>
                  </a:cubicBezTo>
                  <a:lnTo>
                    <a:pt x="0" y="34566"/>
                  </a:lnTo>
                  <a:cubicBezTo>
                    <a:pt x="0" y="25399"/>
                    <a:pt x="3642" y="16607"/>
                    <a:pt x="10124" y="10124"/>
                  </a:cubicBezTo>
                  <a:cubicBezTo>
                    <a:pt x="16607" y="3642"/>
                    <a:pt x="25399" y="0"/>
                    <a:pt x="345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35611" cy="23780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6101">
            <a:off x="3380116" y="1608647"/>
            <a:ext cx="11422701" cy="1394662"/>
            <a:chOff x="0" y="0"/>
            <a:chExt cx="1635611" cy="1997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34566" y="0"/>
                  </a:moveTo>
                  <a:lnTo>
                    <a:pt x="1601045" y="0"/>
                  </a:lnTo>
                  <a:cubicBezTo>
                    <a:pt x="1620135" y="0"/>
                    <a:pt x="1635611" y="15476"/>
                    <a:pt x="1635611" y="34566"/>
                  </a:cubicBezTo>
                  <a:lnTo>
                    <a:pt x="1635611" y="165135"/>
                  </a:lnTo>
                  <a:cubicBezTo>
                    <a:pt x="1635611" y="174302"/>
                    <a:pt x="1631969" y="183094"/>
                    <a:pt x="1625487" y="189577"/>
                  </a:cubicBezTo>
                  <a:cubicBezTo>
                    <a:pt x="1619005" y="196059"/>
                    <a:pt x="1610213" y="199701"/>
                    <a:pt x="1601045" y="199701"/>
                  </a:cubicBezTo>
                  <a:lnTo>
                    <a:pt x="34566" y="199701"/>
                  </a:lnTo>
                  <a:cubicBezTo>
                    <a:pt x="25399" y="199701"/>
                    <a:pt x="16607" y="196059"/>
                    <a:pt x="10124" y="189577"/>
                  </a:cubicBezTo>
                  <a:cubicBezTo>
                    <a:pt x="3642" y="183094"/>
                    <a:pt x="0" y="174302"/>
                    <a:pt x="0" y="165135"/>
                  </a:cubicBezTo>
                  <a:lnTo>
                    <a:pt x="0" y="34566"/>
                  </a:lnTo>
                  <a:cubicBezTo>
                    <a:pt x="0" y="25399"/>
                    <a:pt x="3642" y="16607"/>
                    <a:pt x="10124" y="10124"/>
                  </a:cubicBezTo>
                  <a:cubicBezTo>
                    <a:pt x="16607" y="3642"/>
                    <a:pt x="25399" y="0"/>
                    <a:pt x="34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C2DCD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635611" cy="23780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2559">
            <a:off x="3516738" y="1718249"/>
            <a:ext cx="11422701" cy="1394662"/>
            <a:chOff x="0" y="0"/>
            <a:chExt cx="1635611" cy="1997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34566" y="0"/>
                  </a:moveTo>
                  <a:lnTo>
                    <a:pt x="1601045" y="0"/>
                  </a:lnTo>
                  <a:cubicBezTo>
                    <a:pt x="1620135" y="0"/>
                    <a:pt x="1635611" y="15476"/>
                    <a:pt x="1635611" y="34566"/>
                  </a:cubicBezTo>
                  <a:lnTo>
                    <a:pt x="1635611" y="165135"/>
                  </a:lnTo>
                  <a:cubicBezTo>
                    <a:pt x="1635611" y="174302"/>
                    <a:pt x="1631969" y="183094"/>
                    <a:pt x="1625487" y="189577"/>
                  </a:cubicBezTo>
                  <a:cubicBezTo>
                    <a:pt x="1619005" y="196059"/>
                    <a:pt x="1610213" y="199701"/>
                    <a:pt x="1601045" y="199701"/>
                  </a:cubicBezTo>
                  <a:lnTo>
                    <a:pt x="34566" y="199701"/>
                  </a:lnTo>
                  <a:cubicBezTo>
                    <a:pt x="25399" y="199701"/>
                    <a:pt x="16607" y="196059"/>
                    <a:pt x="10124" y="189577"/>
                  </a:cubicBezTo>
                  <a:cubicBezTo>
                    <a:pt x="3642" y="183094"/>
                    <a:pt x="0" y="174302"/>
                    <a:pt x="0" y="165135"/>
                  </a:cubicBezTo>
                  <a:lnTo>
                    <a:pt x="0" y="34566"/>
                  </a:lnTo>
                  <a:cubicBezTo>
                    <a:pt x="0" y="25399"/>
                    <a:pt x="3642" y="16607"/>
                    <a:pt x="10124" y="10124"/>
                  </a:cubicBezTo>
                  <a:cubicBezTo>
                    <a:pt x="16607" y="3642"/>
                    <a:pt x="25399" y="0"/>
                    <a:pt x="34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C2DCD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635611" cy="23780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-340205" y="9590197"/>
            <a:ext cx="18968411" cy="1345033"/>
          </a:xfrm>
          <a:custGeom>
            <a:avLst/>
            <a:gdLst/>
            <a:ahLst/>
            <a:cxnLst/>
            <a:rect l="l" t="t" r="r" b="b"/>
            <a:pathLst>
              <a:path w="18968411" h="1345033">
                <a:moveTo>
                  <a:pt x="0" y="0"/>
                </a:moveTo>
                <a:lnTo>
                  <a:pt x="18968410" y="0"/>
                </a:lnTo>
                <a:lnTo>
                  <a:pt x="18968410" y="1345033"/>
                </a:lnTo>
                <a:lnTo>
                  <a:pt x="0" y="1345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V="1">
            <a:off x="-340205" y="-648230"/>
            <a:ext cx="18968411" cy="1345033"/>
          </a:xfrm>
          <a:custGeom>
            <a:avLst/>
            <a:gdLst/>
            <a:ahLst/>
            <a:cxnLst/>
            <a:rect l="l" t="t" r="r" b="b"/>
            <a:pathLst>
              <a:path w="18968411" h="1345033">
                <a:moveTo>
                  <a:pt x="0" y="1345033"/>
                </a:moveTo>
                <a:lnTo>
                  <a:pt x="18968410" y="1345033"/>
                </a:lnTo>
                <a:lnTo>
                  <a:pt x="18968410" y="0"/>
                </a:lnTo>
                <a:lnTo>
                  <a:pt x="0" y="0"/>
                </a:lnTo>
                <a:lnTo>
                  <a:pt x="0" y="134503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5400000">
            <a:off x="-3779729" y="4779679"/>
            <a:ext cx="8893394" cy="727641"/>
          </a:xfrm>
          <a:custGeom>
            <a:avLst/>
            <a:gdLst/>
            <a:ahLst/>
            <a:cxnLst/>
            <a:rect l="l" t="t" r="r" b="b"/>
            <a:pathLst>
              <a:path w="8893394" h="727641">
                <a:moveTo>
                  <a:pt x="0" y="0"/>
                </a:moveTo>
                <a:lnTo>
                  <a:pt x="8893395" y="0"/>
                </a:lnTo>
                <a:lnTo>
                  <a:pt x="8893395" y="727642"/>
                </a:lnTo>
                <a:lnTo>
                  <a:pt x="0" y="72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400000">
            <a:off x="13174334" y="4779679"/>
            <a:ext cx="8893394" cy="727641"/>
          </a:xfrm>
          <a:custGeom>
            <a:avLst/>
            <a:gdLst/>
            <a:ahLst/>
            <a:cxnLst/>
            <a:rect l="l" t="t" r="r" b="b"/>
            <a:pathLst>
              <a:path w="8893394" h="727641">
                <a:moveTo>
                  <a:pt x="0" y="0"/>
                </a:moveTo>
                <a:lnTo>
                  <a:pt x="8893395" y="0"/>
                </a:lnTo>
                <a:lnTo>
                  <a:pt x="8893395" y="727642"/>
                </a:lnTo>
                <a:lnTo>
                  <a:pt x="0" y="72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-12559">
            <a:off x="4515311" y="3020513"/>
            <a:ext cx="9152310" cy="1061852"/>
            <a:chOff x="0" y="0"/>
            <a:chExt cx="1310515" cy="1520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10515" cy="152046"/>
            </a:xfrm>
            <a:custGeom>
              <a:avLst/>
              <a:gdLst/>
              <a:ahLst/>
              <a:cxnLst/>
              <a:rect l="l" t="t" r="r" b="b"/>
              <a:pathLst>
                <a:path w="1310515" h="152046">
                  <a:moveTo>
                    <a:pt x="43141" y="0"/>
                  </a:moveTo>
                  <a:lnTo>
                    <a:pt x="1267374" y="0"/>
                  </a:lnTo>
                  <a:cubicBezTo>
                    <a:pt x="1291200" y="0"/>
                    <a:pt x="1310515" y="19315"/>
                    <a:pt x="1310515" y="43141"/>
                  </a:cubicBezTo>
                  <a:lnTo>
                    <a:pt x="1310515" y="108905"/>
                  </a:lnTo>
                  <a:cubicBezTo>
                    <a:pt x="1310515" y="132731"/>
                    <a:pt x="1291200" y="152046"/>
                    <a:pt x="1267374" y="152046"/>
                  </a:cubicBezTo>
                  <a:lnTo>
                    <a:pt x="43141" y="152046"/>
                  </a:lnTo>
                  <a:cubicBezTo>
                    <a:pt x="19315" y="152046"/>
                    <a:pt x="0" y="132731"/>
                    <a:pt x="0" y="108905"/>
                  </a:cubicBezTo>
                  <a:lnTo>
                    <a:pt x="0" y="43141"/>
                  </a:lnTo>
                  <a:cubicBezTo>
                    <a:pt x="0" y="19315"/>
                    <a:pt x="19315" y="0"/>
                    <a:pt x="431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C2DCD0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310515" cy="19967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Membuat Replikasi Database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2415389" y="4234395"/>
            <a:ext cx="13489379" cy="2034421"/>
          </a:xfrm>
          <a:custGeom>
            <a:avLst/>
            <a:gdLst/>
            <a:ahLst/>
            <a:cxnLst/>
            <a:rect l="l" t="t" r="r" b="b"/>
            <a:pathLst>
              <a:path w="13489379" h="2034421">
                <a:moveTo>
                  <a:pt x="0" y="0"/>
                </a:moveTo>
                <a:lnTo>
                  <a:pt x="13489379" y="0"/>
                </a:lnTo>
                <a:lnTo>
                  <a:pt x="13489379" y="2034421"/>
                </a:lnTo>
                <a:lnTo>
                  <a:pt x="0" y="20344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08161" b="-164808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002619" y="6404130"/>
            <a:ext cx="10136024" cy="3306155"/>
          </a:xfrm>
          <a:custGeom>
            <a:avLst/>
            <a:gdLst/>
            <a:ahLst/>
            <a:cxnLst/>
            <a:rect l="l" t="t" r="r" b="b"/>
            <a:pathLst>
              <a:path w="10136024" h="3306155">
                <a:moveTo>
                  <a:pt x="0" y="0"/>
                </a:moveTo>
                <a:lnTo>
                  <a:pt x="10136024" y="0"/>
                </a:lnTo>
                <a:lnTo>
                  <a:pt x="10136024" y="3306156"/>
                </a:lnTo>
                <a:lnTo>
                  <a:pt x="0" y="33061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72451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5425109" y="1926565"/>
            <a:ext cx="7460444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sz="5000">
                <a:solidFill>
                  <a:srgbClr val="9992AB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REPLICATION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2757595" y="4076224"/>
            <a:ext cx="10287000" cy="2134552"/>
          </a:xfrm>
          <a:custGeom>
            <a:avLst/>
            <a:gdLst/>
            <a:ahLst/>
            <a:cxnLst/>
            <a:rect l="l" t="t" r="r" b="b"/>
            <a:pathLst>
              <a:path w="10287000" h="2134552">
                <a:moveTo>
                  <a:pt x="0" y="2134552"/>
                </a:moveTo>
                <a:lnTo>
                  <a:pt x="10287000" y="2134552"/>
                </a:lnTo>
                <a:lnTo>
                  <a:pt x="10287000" y="0"/>
                </a:lnTo>
                <a:lnTo>
                  <a:pt x="0" y="0"/>
                </a:lnTo>
                <a:lnTo>
                  <a:pt x="0" y="21345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10774151" y="4066015"/>
            <a:ext cx="10261236" cy="2129206"/>
          </a:xfrm>
          <a:custGeom>
            <a:avLst/>
            <a:gdLst/>
            <a:ahLst/>
            <a:cxnLst/>
            <a:rect l="l" t="t" r="r" b="b"/>
            <a:pathLst>
              <a:path w="10261236" h="2129206">
                <a:moveTo>
                  <a:pt x="10261235" y="2129206"/>
                </a:moveTo>
                <a:lnTo>
                  <a:pt x="0" y="2129206"/>
                </a:lnTo>
                <a:lnTo>
                  <a:pt x="0" y="0"/>
                </a:lnTo>
                <a:lnTo>
                  <a:pt x="10261235" y="0"/>
                </a:lnTo>
                <a:lnTo>
                  <a:pt x="10261235" y="21292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75710" y="-25764"/>
            <a:ext cx="14759242" cy="10287000"/>
            <a:chOff x="0" y="0"/>
            <a:chExt cx="3887208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87208" cy="2709333"/>
            </a:xfrm>
            <a:custGeom>
              <a:avLst/>
              <a:gdLst/>
              <a:ahLst/>
              <a:cxnLst/>
              <a:rect l="l" t="t" r="r" b="b"/>
              <a:pathLst>
                <a:path w="3887208" h="2709333">
                  <a:moveTo>
                    <a:pt x="0" y="0"/>
                  </a:moveTo>
                  <a:lnTo>
                    <a:pt x="3887208" y="0"/>
                  </a:lnTo>
                  <a:lnTo>
                    <a:pt x="3887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5E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88720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1239554">
            <a:off x="4336140" y="1497381"/>
            <a:ext cx="9615720" cy="6940802"/>
          </a:xfrm>
          <a:custGeom>
            <a:avLst/>
            <a:gdLst/>
            <a:ahLst/>
            <a:cxnLst/>
            <a:rect l="l" t="t" r="r" b="b"/>
            <a:pathLst>
              <a:path w="9615720" h="6940802">
                <a:moveTo>
                  <a:pt x="0" y="0"/>
                </a:moveTo>
                <a:lnTo>
                  <a:pt x="9615720" y="0"/>
                </a:lnTo>
                <a:lnTo>
                  <a:pt x="9615720" y="6940802"/>
                </a:lnTo>
                <a:lnTo>
                  <a:pt x="0" y="69408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425109" y="3153728"/>
            <a:ext cx="7460444" cy="399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40"/>
              </a:lnSpc>
            </a:pPr>
            <a:r>
              <a:rPr lang="en-US" sz="9000">
                <a:solidFill>
                  <a:srgbClr val="9992AB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Sesi Diskusi</a:t>
            </a:r>
          </a:p>
          <a:p>
            <a:pPr algn="ctr">
              <a:lnSpc>
                <a:spcPts val="10440"/>
              </a:lnSpc>
            </a:pPr>
            <a:r>
              <a:rPr lang="en-US" sz="9000">
                <a:solidFill>
                  <a:srgbClr val="9992AB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dan Tanya Jawab</a:t>
            </a:r>
          </a:p>
        </p:txBody>
      </p:sp>
      <p:sp>
        <p:nvSpPr>
          <p:cNvPr id="9" name="Freeform 9"/>
          <p:cNvSpPr/>
          <p:nvPr/>
        </p:nvSpPr>
        <p:spPr>
          <a:xfrm>
            <a:off x="-340205" y="9590197"/>
            <a:ext cx="18968411" cy="1345033"/>
          </a:xfrm>
          <a:custGeom>
            <a:avLst/>
            <a:gdLst/>
            <a:ahLst/>
            <a:cxnLst/>
            <a:rect l="l" t="t" r="r" b="b"/>
            <a:pathLst>
              <a:path w="18968411" h="1345033">
                <a:moveTo>
                  <a:pt x="0" y="0"/>
                </a:moveTo>
                <a:lnTo>
                  <a:pt x="18968410" y="0"/>
                </a:lnTo>
                <a:lnTo>
                  <a:pt x="18968410" y="1345033"/>
                </a:lnTo>
                <a:lnTo>
                  <a:pt x="0" y="13450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-340205" y="-648230"/>
            <a:ext cx="18968411" cy="1345033"/>
          </a:xfrm>
          <a:custGeom>
            <a:avLst/>
            <a:gdLst/>
            <a:ahLst/>
            <a:cxnLst/>
            <a:rect l="l" t="t" r="r" b="b"/>
            <a:pathLst>
              <a:path w="18968411" h="1345033">
                <a:moveTo>
                  <a:pt x="0" y="1345033"/>
                </a:moveTo>
                <a:lnTo>
                  <a:pt x="18968410" y="1345033"/>
                </a:lnTo>
                <a:lnTo>
                  <a:pt x="18968410" y="0"/>
                </a:lnTo>
                <a:lnTo>
                  <a:pt x="0" y="0"/>
                </a:lnTo>
                <a:lnTo>
                  <a:pt x="0" y="134503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-3779729" y="4779679"/>
            <a:ext cx="8893394" cy="727641"/>
          </a:xfrm>
          <a:custGeom>
            <a:avLst/>
            <a:gdLst/>
            <a:ahLst/>
            <a:cxnLst/>
            <a:rect l="l" t="t" r="r" b="b"/>
            <a:pathLst>
              <a:path w="8893394" h="727641">
                <a:moveTo>
                  <a:pt x="0" y="0"/>
                </a:moveTo>
                <a:lnTo>
                  <a:pt x="8893395" y="0"/>
                </a:lnTo>
                <a:lnTo>
                  <a:pt x="8893395" y="727642"/>
                </a:lnTo>
                <a:lnTo>
                  <a:pt x="0" y="727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13174334" y="4779679"/>
            <a:ext cx="8893394" cy="727641"/>
          </a:xfrm>
          <a:custGeom>
            <a:avLst/>
            <a:gdLst/>
            <a:ahLst/>
            <a:cxnLst/>
            <a:rect l="l" t="t" r="r" b="b"/>
            <a:pathLst>
              <a:path w="8893394" h="727641">
                <a:moveTo>
                  <a:pt x="0" y="0"/>
                </a:moveTo>
                <a:lnTo>
                  <a:pt x="8893395" y="0"/>
                </a:lnTo>
                <a:lnTo>
                  <a:pt x="8893395" y="727642"/>
                </a:lnTo>
                <a:lnTo>
                  <a:pt x="0" y="727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3738931" y="3636123"/>
            <a:ext cx="2246664" cy="2963226"/>
          </a:xfrm>
          <a:custGeom>
            <a:avLst/>
            <a:gdLst/>
            <a:ahLst/>
            <a:cxnLst/>
            <a:rect l="l" t="t" r="r" b="b"/>
            <a:pathLst>
              <a:path w="2246664" h="2963226">
                <a:moveTo>
                  <a:pt x="2246664" y="0"/>
                </a:moveTo>
                <a:lnTo>
                  <a:pt x="0" y="0"/>
                </a:lnTo>
                <a:lnTo>
                  <a:pt x="0" y="2963225"/>
                </a:lnTo>
                <a:lnTo>
                  <a:pt x="2246664" y="2963225"/>
                </a:lnTo>
                <a:lnTo>
                  <a:pt x="224666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29677" y="4279705"/>
            <a:ext cx="722216" cy="985654"/>
          </a:xfrm>
          <a:custGeom>
            <a:avLst/>
            <a:gdLst/>
            <a:ahLst/>
            <a:cxnLst/>
            <a:rect l="l" t="t" r="r" b="b"/>
            <a:pathLst>
              <a:path w="722216" h="985654">
                <a:moveTo>
                  <a:pt x="0" y="0"/>
                </a:moveTo>
                <a:lnTo>
                  <a:pt x="722215" y="0"/>
                </a:lnTo>
                <a:lnTo>
                  <a:pt x="722215" y="985655"/>
                </a:lnTo>
                <a:lnTo>
                  <a:pt x="0" y="9856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379666">
            <a:off x="12365681" y="4798278"/>
            <a:ext cx="2367562" cy="2559526"/>
          </a:xfrm>
          <a:custGeom>
            <a:avLst/>
            <a:gdLst/>
            <a:ahLst/>
            <a:cxnLst/>
            <a:rect l="l" t="t" r="r" b="b"/>
            <a:pathLst>
              <a:path w="2367562" h="2559526">
                <a:moveTo>
                  <a:pt x="0" y="0"/>
                </a:moveTo>
                <a:lnTo>
                  <a:pt x="2367562" y="0"/>
                </a:lnTo>
                <a:lnTo>
                  <a:pt x="2367562" y="2559526"/>
                </a:lnTo>
                <a:lnTo>
                  <a:pt x="0" y="25595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2757595" y="4076224"/>
            <a:ext cx="10287000" cy="2134552"/>
          </a:xfrm>
          <a:custGeom>
            <a:avLst/>
            <a:gdLst/>
            <a:ahLst/>
            <a:cxnLst/>
            <a:rect l="l" t="t" r="r" b="b"/>
            <a:pathLst>
              <a:path w="10287000" h="2134552">
                <a:moveTo>
                  <a:pt x="0" y="2134552"/>
                </a:moveTo>
                <a:lnTo>
                  <a:pt x="10287000" y="2134552"/>
                </a:lnTo>
                <a:lnTo>
                  <a:pt x="10287000" y="0"/>
                </a:lnTo>
                <a:lnTo>
                  <a:pt x="0" y="0"/>
                </a:lnTo>
                <a:lnTo>
                  <a:pt x="0" y="21345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10774151" y="4066015"/>
            <a:ext cx="10261236" cy="2129206"/>
          </a:xfrm>
          <a:custGeom>
            <a:avLst/>
            <a:gdLst/>
            <a:ahLst/>
            <a:cxnLst/>
            <a:rect l="l" t="t" r="r" b="b"/>
            <a:pathLst>
              <a:path w="10261236" h="2129206">
                <a:moveTo>
                  <a:pt x="10261235" y="2129206"/>
                </a:moveTo>
                <a:lnTo>
                  <a:pt x="0" y="2129206"/>
                </a:lnTo>
                <a:lnTo>
                  <a:pt x="0" y="0"/>
                </a:lnTo>
                <a:lnTo>
                  <a:pt x="10261235" y="0"/>
                </a:lnTo>
                <a:lnTo>
                  <a:pt x="10261235" y="21292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75710" y="-25764"/>
            <a:ext cx="14759242" cy="10287000"/>
            <a:chOff x="0" y="0"/>
            <a:chExt cx="3887208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87208" cy="2709333"/>
            </a:xfrm>
            <a:custGeom>
              <a:avLst/>
              <a:gdLst/>
              <a:ahLst/>
              <a:cxnLst/>
              <a:rect l="l" t="t" r="r" b="b"/>
              <a:pathLst>
                <a:path w="3887208" h="2709333">
                  <a:moveTo>
                    <a:pt x="0" y="0"/>
                  </a:moveTo>
                  <a:lnTo>
                    <a:pt x="3887208" y="0"/>
                  </a:lnTo>
                  <a:lnTo>
                    <a:pt x="3887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5E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88720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1239554">
            <a:off x="4336140" y="1308594"/>
            <a:ext cx="9615720" cy="6940802"/>
          </a:xfrm>
          <a:custGeom>
            <a:avLst/>
            <a:gdLst/>
            <a:ahLst/>
            <a:cxnLst/>
            <a:rect l="l" t="t" r="r" b="b"/>
            <a:pathLst>
              <a:path w="9615720" h="6940802">
                <a:moveTo>
                  <a:pt x="0" y="0"/>
                </a:moveTo>
                <a:lnTo>
                  <a:pt x="9615720" y="0"/>
                </a:lnTo>
                <a:lnTo>
                  <a:pt x="9615720" y="6940802"/>
                </a:lnTo>
                <a:lnTo>
                  <a:pt x="0" y="69408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984383">
            <a:off x="3924127" y="2564454"/>
            <a:ext cx="2292587" cy="1759560"/>
          </a:xfrm>
          <a:custGeom>
            <a:avLst/>
            <a:gdLst/>
            <a:ahLst/>
            <a:cxnLst/>
            <a:rect l="l" t="t" r="r" b="b"/>
            <a:pathLst>
              <a:path w="2292587" h="1759560">
                <a:moveTo>
                  <a:pt x="0" y="0"/>
                </a:moveTo>
                <a:lnTo>
                  <a:pt x="2292587" y="0"/>
                </a:lnTo>
                <a:lnTo>
                  <a:pt x="2292587" y="1759560"/>
                </a:lnTo>
                <a:lnTo>
                  <a:pt x="0" y="1759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413778" y="3101986"/>
            <a:ext cx="7460444" cy="33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58"/>
              </a:lnSpc>
            </a:pPr>
            <a:r>
              <a:rPr lang="en-US" sz="11429">
                <a:solidFill>
                  <a:srgbClr val="9992AB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Terima</a:t>
            </a:r>
          </a:p>
          <a:p>
            <a:pPr algn="ctr">
              <a:lnSpc>
                <a:spcPts val="13258"/>
              </a:lnSpc>
            </a:pPr>
            <a:r>
              <a:rPr lang="en-US" sz="11429">
                <a:solidFill>
                  <a:srgbClr val="9992AB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Kasih</a:t>
            </a:r>
          </a:p>
        </p:txBody>
      </p:sp>
      <p:sp>
        <p:nvSpPr>
          <p:cNvPr id="10" name="Freeform 10"/>
          <p:cNvSpPr/>
          <p:nvPr/>
        </p:nvSpPr>
        <p:spPr>
          <a:xfrm>
            <a:off x="-340205" y="9590197"/>
            <a:ext cx="18968411" cy="1345033"/>
          </a:xfrm>
          <a:custGeom>
            <a:avLst/>
            <a:gdLst/>
            <a:ahLst/>
            <a:cxnLst/>
            <a:rect l="l" t="t" r="r" b="b"/>
            <a:pathLst>
              <a:path w="18968411" h="1345033">
                <a:moveTo>
                  <a:pt x="0" y="0"/>
                </a:moveTo>
                <a:lnTo>
                  <a:pt x="18968410" y="0"/>
                </a:lnTo>
                <a:lnTo>
                  <a:pt x="18968410" y="1345033"/>
                </a:lnTo>
                <a:lnTo>
                  <a:pt x="0" y="13450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V="1">
            <a:off x="-340205" y="-648230"/>
            <a:ext cx="18968411" cy="1345033"/>
          </a:xfrm>
          <a:custGeom>
            <a:avLst/>
            <a:gdLst/>
            <a:ahLst/>
            <a:cxnLst/>
            <a:rect l="l" t="t" r="r" b="b"/>
            <a:pathLst>
              <a:path w="18968411" h="1345033">
                <a:moveTo>
                  <a:pt x="0" y="1345033"/>
                </a:moveTo>
                <a:lnTo>
                  <a:pt x="18968410" y="1345033"/>
                </a:lnTo>
                <a:lnTo>
                  <a:pt x="18968410" y="0"/>
                </a:lnTo>
                <a:lnTo>
                  <a:pt x="0" y="0"/>
                </a:lnTo>
                <a:lnTo>
                  <a:pt x="0" y="1345033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-103205">
            <a:off x="6038227" y="8033549"/>
            <a:ext cx="6210211" cy="758240"/>
            <a:chOff x="0" y="0"/>
            <a:chExt cx="1635611" cy="1997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63579" y="0"/>
                  </a:moveTo>
                  <a:lnTo>
                    <a:pt x="1572032" y="0"/>
                  </a:lnTo>
                  <a:cubicBezTo>
                    <a:pt x="1588895" y="0"/>
                    <a:pt x="1605066" y="6698"/>
                    <a:pt x="1616989" y="18622"/>
                  </a:cubicBezTo>
                  <a:cubicBezTo>
                    <a:pt x="1628913" y="30545"/>
                    <a:pt x="1635611" y="46717"/>
                    <a:pt x="1635611" y="63579"/>
                  </a:cubicBezTo>
                  <a:lnTo>
                    <a:pt x="1635611" y="136122"/>
                  </a:lnTo>
                  <a:cubicBezTo>
                    <a:pt x="1635611" y="152984"/>
                    <a:pt x="1628913" y="169156"/>
                    <a:pt x="1616989" y="181079"/>
                  </a:cubicBezTo>
                  <a:cubicBezTo>
                    <a:pt x="1605066" y="193003"/>
                    <a:pt x="1588895" y="199701"/>
                    <a:pt x="1572032" y="199701"/>
                  </a:cubicBezTo>
                  <a:lnTo>
                    <a:pt x="63579" y="199701"/>
                  </a:lnTo>
                  <a:cubicBezTo>
                    <a:pt x="46717" y="199701"/>
                    <a:pt x="30545" y="193003"/>
                    <a:pt x="18622" y="181079"/>
                  </a:cubicBezTo>
                  <a:cubicBezTo>
                    <a:pt x="6698" y="169156"/>
                    <a:pt x="0" y="152984"/>
                    <a:pt x="0" y="136122"/>
                  </a:cubicBezTo>
                  <a:lnTo>
                    <a:pt x="0" y="63579"/>
                  </a:lnTo>
                  <a:cubicBezTo>
                    <a:pt x="0" y="46717"/>
                    <a:pt x="6698" y="30545"/>
                    <a:pt x="18622" y="18622"/>
                  </a:cubicBezTo>
                  <a:cubicBezTo>
                    <a:pt x="30545" y="6698"/>
                    <a:pt x="46717" y="0"/>
                    <a:pt x="6357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635611" cy="247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6577">
            <a:off x="6049552" y="8033208"/>
            <a:ext cx="6210211" cy="758240"/>
            <a:chOff x="0" y="0"/>
            <a:chExt cx="1635611" cy="1997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63579" y="0"/>
                  </a:moveTo>
                  <a:lnTo>
                    <a:pt x="1572032" y="0"/>
                  </a:lnTo>
                  <a:cubicBezTo>
                    <a:pt x="1588895" y="0"/>
                    <a:pt x="1605066" y="6698"/>
                    <a:pt x="1616989" y="18622"/>
                  </a:cubicBezTo>
                  <a:cubicBezTo>
                    <a:pt x="1628913" y="30545"/>
                    <a:pt x="1635611" y="46717"/>
                    <a:pt x="1635611" y="63579"/>
                  </a:cubicBezTo>
                  <a:lnTo>
                    <a:pt x="1635611" y="136122"/>
                  </a:lnTo>
                  <a:cubicBezTo>
                    <a:pt x="1635611" y="152984"/>
                    <a:pt x="1628913" y="169156"/>
                    <a:pt x="1616989" y="181079"/>
                  </a:cubicBezTo>
                  <a:cubicBezTo>
                    <a:pt x="1605066" y="193003"/>
                    <a:pt x="1588895" y="199701"/>
                    <a:pt x="1572032" y="199701"/>
                  </a:cubicBezTo>
                  <a:lnTo>
                    <a:pt x="63579" y="199701"/>
                  </a:lnTo>
                  <a:cubicBezTo>
                    <a:pt x="46717" y="199701"/>
                    <a:pt x="30545" y="193003"/>
                    <a:pt x="18622" y="181079"/>
                  </a:cubicBezTo>
                  <a:cubicBezTo>
                    <a:pt x="6698" y="169156"/>
                    <a:pt x="0" y="152984"/>
                    <a:pt x="0" y="136122"/>
                  </a:cubicBezTo>
                  <a:lnTo>
                    <a:pt x="0" y="63579"/>
                  </a:lnTo>
                  <a:cubicBezTo>
                    <a:pt x="0" y="46717"/>
                    <a:pt x="6698" y="30545"/>
                    <a:pt x="18622" y="18622"/>
                  </a:cubicBezTo>
                  <a:cubicBezTo>
                    <a:pt x="30545" y="6698"/>
                    <a:pt x="46717" y="0"/>
                    <a:pt x="635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C2DCD0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635611" cy="247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35239">
            <a:off x="6124221" y="8092305"/>
            <a:ext cx="6210211" cy="758240"/>
            <a:chOff x="0" y="0"/>
            <a:chExt cx="1635611" cy="19970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63579" y="0"/>
                  </a:moveTo>
                  <a:lnTo>
                    <a:pt x="1572032" y="0"/>
                  </a:lnTo>
                  <a:cubicBezTo>
                    <a:pt x="1588895" y="0"/>
                    <a:pt x="1605066" y="6698"/>
                    <a:pt x="1616989" y="18622"/>
                  </a:cubicBezTo>
                  <a:cubicBezTo>
                    <a:pt x="1628913" y="30545"/>
                    <a:pt x="1635611" y="46717"/>
                    <a:pt x="1635611" y="63579"/>
                  </a:cubicBezTo>
                  <a:lnTo>
                    <a:pt x="1635611" y="136122"/>
                  </a:lnTo>
                  <a:cubicBezTo>
                    <a:pt x="1635611" y="152984"/>
                    <a:pt x="1628913" y="169156"/>
                    <a:pt x="1616989" y="181079"/>
                  </a:cubicBezTo>
                  <a:cubicBezTo>
                    <a:pt x="1605066" y="193003"/>
                    <a:pt x="1588895" y="199701"/>
                    <a:pt x="1572032" y="199701"/>
                  </a:cubicBezTo>
                  <a:lnTo>
                    <a:pt x="63579" y="199701"/>
                  </a:lnTo>
                  <a:cubicBezTo>
                    <a:pt x="46717" y="199701"/>
                    <a:pt x="30545" y="193003"/>
                    <a:pt x="18622" y="181079"/>
                  </a:cubicBezTo>
                  <a:cubicBezTo>
                    <a:pt x="6698" y="169156"/>
                    <a:pt x="0" y="152984"/>
                    <a:pt x="0" y="136122"/>
                  </a:cubicBezTo>
                  <a:lnTo>
                    <a:pt x="0" y="63579"/>
                  </a:lnTo>
                  <a:cubicBezTo>
                    <a:pt x="0" y="46717"/>
                    <a:pt x="6698" y="30545"/>
                    <a:pt x="18622" y="18622"/>
                  </a:cubicBezTo>
                  <a:cubicBezTo>
                    <a:pt x="30545" y="6698"/>
                    <a:pt x="46717" y="0"/>
                    <a:pt x="635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C2DCD0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635611" cy="247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5400000">
            <a:off x="-3779729" y="4779679"/>
            <a:ext cx="8893394" cy="727641"/>
          </a:xfrm>
          <a:custGeom>
            <a:avLst/>
            <a:gdLst/>
            <a:ahLst/>
            <a:cxnLst/>
            <a:rect l="l" t="t" r="r" b="b"/>
            <a:pathLst>
              <a:path w="8893394" h="727641">
                <a:moveTo>
                  <a:pt x="0" y="0"/>
                </a:moveTo>
                <a:lnTo>
                  <a:pt x="8893395" y="0"/>
                </a:lnTo>
                <a:lnTo>
                  <a:pt x="8893395" y="727642"/>
                </a:lnTo>
                <a:lnTo>
                  <a:pt x="0" y="7276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5400000">
            <a:off x="13174334" y="4779679"/>
            <a:ext cx="8893394" cy="727641"/>
          </a:xfrm>
          <a:custGeom>
            <a:avLst/>
            <a:gdLst/>
            <a:ahLst/>
            <a:cxnLst/>
            <a:rect l="l" t="t" r="r" b="b"/>
            <a:pathLst>
              <a:path w="8893394" h="727641">
                <a:moveTo>
                  <a:pt x="0" y="0"/>
                </a:moveTo>
                <a:lnTo>
                  <a:pt x="8893395" y="0"/>
                </a:lnTo>
                <a:lnTo>
                  <a:pt x="8893395" y="727642"/>
                </a:lnTo>
                <a:lnTo>
                  <a:pt x="0" y="7276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727228" y="5143500"/>
            <a:ext cx="2225647" cy="2422473"/>
          </a:xfrm>
          <a:custGeom>
            <a:avLst/>
            <a:gdLst/>
            <a:ahLst/>
            <a:cxnLst/>
            <a:rect l="l" t="t" r="r" b="b"/>
            <a:pathLst>
              <a:path w="2225647" h="2422473">
                <a:moveTo>
                  <a:pt x="0" y="0"/>
                </a:moveTo>
                <a:lnTo>
                  <a:pt x="2225647" y="0"/>
                </a:lnTo>
                <a:lnTo>
                  <a:pt x="2225647" y="2422473"/>
                </a:lnTo>
                <a:lnTo>
                  <a:pt x="0" y="24224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070420" y="5112237"/>
            <a:ext cx="1348112" cy="2484999"/>
          </a:xfrm>
          <a:custGeom>
            <a:avLst/>
            <a:gdLst/>
            <a:ahLst/>
            <a:cxnLst/>
            <a:rect l="l" t="t" r="r" b="b"/>
            <a:pathLst>
              <a:path w="1348112" h="2484999">
                <a:moveTo>
                  <a:pt x="0" y="0"/>
                </a:moveTo>
                <a:lnTo>
                  <a:pt x="1348112" y="0"/>
                </a:lnTo>
                <a:lnTo>
                  <a:pt x="1348112" y="2484999"/>
                </a:lnTo>
                <a:lnTo>
                  <a:pt x="0" y="24849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 rot="-103205">
            <a:off x="4859072" y="8214563"/>
            <a:ext cx="8569950" cy="443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3000">
                <a:solidFill>
                  <a:srgbClr val="5B5766"/>
                </a:solidFill>
                <a:latin typeface="TDTD아름다워"/>
                <a:ea typeface="TDTD아름다워"/>
                <a:cs typeface="TDTD아름다워"/>
                <a:sym typeface="TDTD아름다워"/>
              </a:rPr>
              <a:t>Semoga Bermanfaat</a:t>
            </a:r>
          </a:p>
        </p:txBody>
      </p:sp>
      <p:sp>
        <p:nvSpPr>
          <p:cNvPr id="26" name="Freeform 26"/>
          <p:cNvSpPr/>
          <p:nvPr/>
        </p:nvSpPr>
        <p:spPr>
          <a:xfrm>
            <a:off x="12258418" y="2590608"/>
            <a:ext cx="2295997" cy="1773658"/>
          </a:xfrm>
          <a:custGeom>
            <a:avLst/>
            <a:gdLst/>
            <a:ahLst/>
            <a:cxnLst/>
            <a:rect l="l" t="t" r="r" b="b"/>
            <a:pathLst>
              <a:path w="2295997" h="1773658">
                <a:moveTo>
                  <a:pt x="0" y="0"/>
                </a:moveTo>
                <a:lnTo>
                  <a:pt x="2295997" y="0"/>
                </a:lnTo>
                <a:lnTo>
                  <a:pt x="2295997" y="1773657"/>
                </a:lnTo>
                <a:lnTo>
                  <a:pt x="0" y="177365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2757595" y="4076224"/>
            <a:ext cx="10287000" cy="2134552"/>
          </a:xfrm>
          <a:custGeom>
            <a:avLst/>
            <a:gdLst/>
            <a:ahLst/>
            <a:cxnLst/>
            <a:rect l="l" t="t" r="r" b="b"/>
            <a:pathLst>
              <a:path w="10287000" h="2134552">
                <a:moveTo>
                  <a:pt x="0" y="2134552"/>
                </a:moveTo>
                <a:lnTo>
                  <a:pt x="10287000" y="2134552"/>
                </a:lnTo>
                <a:lnTo>
                  <a:pt x="10287000" y="0"/>
                </a:lnTo>
                <a:lnTo>
                  <a:pt x="0" y="0"/>
                </a:lnTo>
                <a:lnTo>
                  <a:pt x="0" y="21345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10774151" y="4066015"/>
            <a:ext cx="10261236" cy="2129206"/>
          </a:xfrm>
          <a:custGeom>
            <a:avLst/>
            <a:gdLst/>
            <a:ahLst/>
            <a:cxnLst/>
            <a:rect l="l" t="t" r="r" b="b"/>
            <a:pathLst>
              <a:path w="10261236" h="2129206">
                <a:moveTo>
                  <a:pt x="10261235" y="2129206"/>
                </a:moveTo>
                <a:lnTo>
                  <a:pt x="0" y="2129206"/>
                </a:lnTo>
                <a:lnTo>
                  <a:pt x="0" y="0"/>
                </a:lnTo>
                <a:lnTo>
                  <a:pt x="10261235" y="0"/>
                </a:lnTo>
                <a:lnTo>
                  <a:pt x="10261235" y="21292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13382" y="794226"/>
            <a:ext cx="14759242" cy="10287000"/>
            <a:chOff x="0" y="0"/>
            <a:chExt cx="3887208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87208" cy="2709333"/>
            </a:xfrm>
            <a:custGeom>
              <a:avLst/>
              <a:gdLst/>
              <a:ahLst/>
              <a:cxnLst/>
              <a:rect l="l" t="t" r="r" b="b"/>
              <a:pathLst>
                <a:path w="3887208" h="2709333">
                  <a:moveTo>
                    <a:pt x="0" y="0"/>
                  </a:moveTo>
                  <a:lnTo>
                    <a:pt x="3887208" y="0"/>
                  </a:lnTo>
                  <a:lnTo>
                    <a:pt x="3887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5E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88720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80525">
            <a:off x="3359281" y="1609135"/>
            <a:ext cx="11422701" cy="1394662"/>
            <a:chOff x="0" y="0"/>
            <a:chExt cx="1635611" cy="1997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34566" y="0"/>
                  </a:moveTo>
                  <a:lnTo>
                    <a:pt x="1601045" y="0"/>
                  </a:lnTo>
                  <a:cubicBezTo>
                    <a:pt x="1620135" y="0"/>
                    <a:pt x="1635611" y="15476"/>
                    <a:pt x="1635611" y="34566"/>
                  </a:cubicBezTo>
                  <a:lnTo>
                    <a:pt x="1635611" y="165135"/>
                  </a:lnTo>
                  <a:cubicBezTo>
                    <a:pt x="1635611" y="174302"/>
                    <a:pt x="1631969" y="183094"/>
                    <a:pt x="1625487" y="189577"/>
                  </a:cubicBezTo>
                  <a:cubicBezTo>
                    <a:pt x="1619005" y="196059"/>
                    <a:pt x="1610213" y="199701"/>
                    <a:pt x="1601045" y="199701"/>
                  </a:cubicBezTo>
                  <a:lnTo>
                    <a:pt x="34566" y="199701"/>
                  </a:lnTo>
                  <a:cubicBezTo>
                    <a:pt x="25399" y="199701"/>
                    <a:pt x="16607" y="196059"/>
                    <a:pt x="10124" y="189577"/>
                  </a:cubicBezTo>
                  <a:cubicBezTo>
                    <a:pt x="3642" y="183094"/>
                    <a:pt x="0" y="174302"/>
                    <a:pt x="0" y="165135"/>
                  </a:cubicBezTo>
                  <a:lnTo>
                    <a:pt x="0" y="34566"/>
                  </a:lnTo>
                  <a:cubicBezTo>
                    <a:pt x="0" y="25399"/>
                    <a:pt x="3642" y="16607"/>
                    <a:pt x="10124" y="10124"/>
                  </a:cubicBezTo>
                  <a:cubicBezTo>
                    <a:pt x="16607" y="3642"/>
                    <a:pt x="25399" y="0"/>
                    <a:pt x="345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35611" cy="23780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6101">
            <a:off x="3380116" y="1608647"/>
            <a:ext cx="11422701" cy="1394662"/>
            <a:chOff x="0" y="0"/>
            <a:chExt cx="1635611" cy="1997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34566" y="0"/>
                  </a:moveTo>
                  <a:lnTo>
                    <a:pt x="1601045" y="0"/>
                  </a:lnTo>
                  <a:cubicBezTo>
                    <a:pt x="1620135" y="0"/>
                    <a:pt x="1635611" y="15476"/>
                    <a:pt x="1635611" y="34566"/>
                  </a:cubicBezTo>
                  <a:lnTo>
                    <a:pt x="1635611" y="165135"/>
                  </a:lnTo>
                  <a:cubicBezTo>
                    <a:pt x="1635611" y="174302"/>
                    <a:pt x="1631969" y="183094"/>
                    <a:pt x="1625487" y="189577"/>
                  </a:cubicBezTo>
                  <a:cubicBezTo>
                    <a:pt x="1619005" y="196059"/>
                    <a:pt x="1610213" y="199701"/>
                    <a:pt x="1601045" y="199701"/>
                  </a:cubicBezTo>
                  <a:lnTo>
                    <a:pt x="34566" y="199701"/>
                  </a:lnTo>
                  <a:cubicBezTo>
                    <a:pt x="25399" y="199701"/>
                    <a:pt x="16607" y="196059"/>
                    <a:pt x="10124" y="189577"/>
                  </a:cubicBezTo>
                  <a:cubicBezTo>
                    <a:pt x="3642" y="183094"/>
                    <a:pt x="0" y="174302"/>
                    <a:pt x="0" y="165135"/>
                  </a:cubicBezTo>
                  <a:lnTo>
                    <a:pt x="0" y="34566"/>
                  </a:lnTo>
                  <a:cubicBezTo>
                    <a:pt x="0" y="25399"/>
                    <a:pt x="3642" y="16607"/>
                    <a:pt x="10124" y="10124"/>
                  </a:cubicBezTo>
                  <a:cubicBezTo>
                    <a:pt x="16607" y="3642"/>
                    <a:pt x="25399" y="0"/>
                    <a:pt x="34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C2DCD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635611" cy="23780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2559">
            <a:off x="3516738" y="1718249"/>
            <a:ext cx="11422701" cy="1394662"/>
            <a:chOff x="0" y="0"/>
            <a:chExt cx="1635611" cy="1997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34566" y="0"/>
                  </a:moveTo>
                  <a:lnTo>
                    <a:pt x="1601045" y="0"/>
                  </a:lnTo>
                  <a:cubicBezTo>
                    <a:pt x="1620135" y="0"/>
                    <a:pt x="1635611" y="15476"/>
                    <a:pt x="1635611" y="34566"/>
                  </a:cubicBezTo>
                  <a:lnTo>
                    <a:pt x="1635611" y="165135"/>
                  </a:lnTo>
                  <a:cubicBezTo>
                    <a:pt x="1635611" y="174302"/>
                    <a:pt x="1631969" y="183094"/>
                    <a:pt x="1625487" y="189577"/>
                  </a:cubicBezTo>
                  <a:cubicBezTo>
                    <a:pt x="1619005" y="196059"/>
                    <a:pt x="1610213" y="199701"/>
                    <a:pt x="1601045" y="199701"/>
                  </a:cubicBezTo>
                  <a:lnTo>
                    <a:pt x="34566" y="199701"/>
                  </a:lnTo>
                  <a:cubicBezTo>
                    <a:pt x="25399" y="199701"/>
                    <a:pt x="16607" y="196059"/>
                    <a:pt x="10124" y="189577"/>
                  </a:cubicBezTo>
                  <a:cubicBezTo>
                    <a:pt x="3642" y="183094"/>
                    <a:pt x="0" y="174302"/>
                    <a:pt x="0" y="165135"/>
                  </a:cubicBezTo>
                  <a:lnTo>
                    <a:pt x="0" y="34566"/>
                  </a:lnTo>
                  <a:cubicBezTo>
                    <a:pt x="0" y="25399"/>
                    <a:pt x="3642" y="16607"/>
                    <a:pt x="10124" y="10124"/>
                  </a:cubicBezTo>
                  <a:cubicBezTo>
                    <a:pt x="16607" y="3642"/>
                    <a:pt x="25399" y="0"/>
                    <a:pt x="34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C2DCD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635611" cy="23780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-340205" y="9590197"/>
            <a:ext cx="18968411" cy="1345033"/>
          </a:xfrm>
          <a:custGeom>
            <a:avLst/>
            <a:gdLst/>
            <a:ahLst/>
            <a:cxnLst/>
            <a:rect l="l" t="t" r="r" b="b"/>
            <a:pathLst>
              <a:path w="18968411" h="1345033">
                <a:moveTo>
                  <a:pt x="0" y="0"/>
                </a:moveTo>
                <a:lnTo>
                  <a:pt x="18968410" y="0"/>
                </a:lnTo>
                <a:lnTo>
                  <a:pt x="18968410" y="1345033"/>
                </a:lnTo>
                <a:lnTo>
                  <a:pt x="0" y="1345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V="1">
            <a:off x="-340205" y="-648230"/>
            <a:ext cx="18968411" cy="1345033"/>
          </a:xfrm>
          <a:custGeom>
            <a:avLst/>
            <a:gdLst/>
            <a:ahLst/>
            <a:cxnLst/>
            <a:rect l="l" t="t" r="r" b="b"/>
            <a:pathLst>
              <a:path w="18968411" h="1345033">
                <a:moveTo>
                  <a:pt x="0" y="1345033"/>
                </a:moveTo>
                <a:lnTo>
                  <a:pt x="18968410" y="1345033"/>
                </a:lnTo>
                <a:lnTo>
                  <a:pt x="18968410" y="0"/>
                </a:lnTo>
                <a:lnTo>
                  <a:pt x="0" y="0"/>
                </a:lnTo>
                <a:lnTo>
                  <a:pt x="0" y="134503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5400000">
            <a:off x="-3779729" y="4779679"/>
            <a:ext cx="8893394" cy="727641"/>
          </a:xfrm>
          <a:custGeom>
            <a:avLst/>
            <a:gdLst/>
            <a:ahLst/>
            <a:cxnLst/>
            <a:rect l="l" t="t" r="r" b="b"/>
            <a:pathLst>
              <a:path w="8893394" h="727641">
                <a:moveTo>
                  <a:pt x="0" y="0"/>
                </a:moveTo>
                <a:lnTo>
                  <a:pt x="8893395" y="0"/>
                </a:lnTo>
                <a:lnTo>
                  <a:pt x="8893395" y="727642"/>
                </a:lnTo>
                <a:lnTo>
                  <a:pt x="0" y="72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400000">
            <a:off x="13174334" y="4779679"/>
            <a:ext cx="8893394" cy="727641"/>
          </a:xfrm>
          <a:custGeom>
            <a:avLst/>
            <a:gdLst/>
            <a:ahLst/>
            <a:cxnLst/>
            <a:rect l="l" t="t" r="r" b="b"/>
            <a:pathLst>
              <a:path w="8893394" h="727641">
                <a:moveTo>
                  <a:pt x="0" y="0"/>
                </a:moveTo>
                <a:lnTo>
                  <a:pt x="8893395" y="0"/>
                </a:lnTo>
                <a:lnTo>
                  <a:pt x="8893395" y="727642"/>
                </a:lnTo>
                <a:lnTo>
                  <a:pt x="0" y="72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483946" y="3042126"/>
            <a:ext cx="11488284" cy="569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5B5766"/>
                </a:solidFill>
                <a:latin typeface="TDTD아름다워"/>
                <a:ea typeface="TDTD아름다워"/>
                <a:cs typeface="TDTD아름다워"/>
                <a:sym typeface="TDTD아름다워"/>
              </a:rPr>
              <a:t>Sayuran merupakan komoditas hortikultura yang berperan penting dalam Pembangunan nasional karena membantu memenuhi gizi Masyarakat.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5B5766"/>
                </a:solidFill>
                <a:latin typeface="TDTD아름다워"/>
                <a:ea typeface="TDTD아름다워"/>
                <a:cs typeface="TDTD아름다워"/>
                <a:sym typeface="TDTD아름다워"/>
              </a:rPr>
              <a:t>Sayuran memiliki potensi dan prospek yang baik untuk diperjualbelikan, karena harus dikonsumsi setiap hari untuk menjaga kesehatan tubuh.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5B5766"/>
                </a:solidFill>
                <a:latin typeface="TDTD아름다워"/>
                <a:ea typeface="TDTD아름다워"/>
                <a:cs typeface="TDTD아름다워"/>
                <a:sym typeface="TDTD아름다워"/>
              </a:rPr>
              <a:t> Dan Masalah yang dihadapi adalah karena banyaknya stok barang, maka membutuhkan basis data untuk membantu memudahkan pendataan stok barang agar tidak terjadi kesalahan dalam mematok harga.</a:t>
            </a:r>
          </a:p>
          <a:p>
            <a:pPr algn="just">
              <a:lnSpc>
                <a:spcPts val="4500"/>
              </a:lnSpc>
            </a:pPr>
            <a:endParaRPr lang="en-US" sz="3000">
              <a:solidFill>
                <a:srgbClr val="5B5766"/>
              </a:solidFill>
              <a:latin typeface="TDTD아름다워"/>
              <a:ea typeface="TDTD아름다워"/>
              <a:cs typeface="TDTD아름다워"/>
              <a:sym typeface="TDTD아름다워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5317276" y="2345424"/>
            <a:ext cx="1217676" cy="2347326"/>
          </a:xfrm>
          <a:custGeom>
            <a:avLst/>
            <a:gdLst/>
            <a:ahLst/>
            <a:cxnLst/>
            <a:rect l="l" t="t" r="r" b="b"/>
            <a:pathLst>
              <a:path w="1217676" h="2347326">
                <a:moveTo>
                  <a:pt x="0" y="0"/>
                </a:moveTo>
                <a:lnTo>
                  <a:pt x="1217676" y="0"/>
                </a:lnTo>
                <a:lnTo>
                  <a:pt x="1217676" y="2347326"/>
                </a:lnTo>
                <a:lnTo>
                  <a:pt x="0" y="23473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984138" y="6947248"/>
            <a:ext cx="1631855" cy="2082111"/>
          </a:xfrm>
          <a:custGeom>
            <a:avLst/>
            <a:gdLst/>
            <a:ahLst/>
            <a:cxnLst/>
            <a:rect l="l" t="t" r="r" b="b"/>
            <a:pathLst>
              <a:path w="1631855" h="2082111">
                <a:moveTo>
                  <a:pt x="0" y="0"/>
                </a:moveTo>
                <a:lnTo>
                  <a:pt x="1631854" y="0"/>
                </a:lnTo>
                <a:lnTo>
                  <a:pt x="1631854" y="2082111"/>
                </a:lnTo>
                <a:lnTo>
                  <a:pt x="0" y="20821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5425109" y="1797736"/>
            <a:ext cx="7460444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7500">
                <a:solidFill>
                  <a:srgbClr val="9992AB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Latar Belakang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2757595" y="4076224"/>
            <a:ext cx="10287000" cy="2134552"/>
          </a:xfrm>
          <a:custGeom>
            <a:avLst/>
            <a:gdLst/>
            <a:ahLst/>
            <a:cxnLst/>
            <a:rect l="l" t="t" r="r" b="b"/>
            <a:pathLst>
              <a:path w="10287000" h="2134552">
                <a:moveTo>
                  <a:pt x="0" y="2134552"/>
                </a:moveTo>
                <a:lnTo>
                  <a:pt x="10287000" y="2134552"/>
                </a:lnTo>
                <a:lnTo>
                  <a:pt x="10287000" y="0"/>
                </a:lnTo>
                <a:lnTo>
                  <a:pt x="0" y="0"/>
                </a:lnTo>
                <a:lnTo>
                  <a:pt x="0" y="21345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10774151" y="4066015"/>
            <a:ext cx="10261236" cy="2129206"/>
          </a:xfrm>
          <a:custGeom>
            <a:avLst/>
            <a:gdLst/>
            <a:ahLst/>
            <a:cxnLst/>
            <a:rect l="l" t="t" r="r" b="b"/>
            <a:pathLst>
              <a:path w="10261236" h="2129206">
                <a:moveTo>
                  <a:pt x="10261235" y="2129206"/>
                </a:moveTo>
                <a:lnTo>
                  <a:pt x="0" y="2129206"/>
                </a:lnTo>
                <a:lnTo>
                  <a:pt x="0" y="0"/>
                </a:lnTo>
                <a:lnTo>
                  <a:pt x="10261235" y="0"/>
                </a:lnTo>
                <a:lnTo>
                  <a:pt x="10261235" y="21292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75710" y="-25764"/>
            <a:ext cx="14759242" cy="10287000"/>
            <a:chOff x="0" y="0"/>
            <a:chExt cx="3887208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87208" cy="2709333"/>
            </a:xfrm>
            <a:custGeom>
              <a:avLst/>
              <a:gdLst/>
              <a:ahLst/>
              <a:cxnLst/>
              <a:rect l="l" t="t" r="r" b="b"/>
              <a:pathLst>
                <a:path w="3887208" h="2709333">
                  <a:moveTo>
                    <a:pt x="0" y="0"/>
                  </a:moveTo>
                  <a:lnTo>
                    <a:pt x="3887208" y="0"/>
                  </a:lnTo>
                  <a:lnTo>
                    <a:pt x="3887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5E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88720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80525">
            <a:off x="3359281" y="1609135"/>
            <a:ext cx="11422701" cy="1394662"/>
            <a:chOff x="0" y="0"/>
            <a:chExt cx="1635611" cy="1997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34566" y="0"/>
                  </a:moveTo>
                  <a:lnTo>
                    <a:pt x="1601045" y="0"/>
                  </a:lnTo>
                  <a:cubicBezTo>
                    <a:pt x="1620135" y="0"/>
                    <a:pt x="1635611" y="15476"/>
                    <a:pt x="1635611" y="34566"/>
                  </a:cubicBezTo>
                  <a:lnTo>
                    <a:pt x="1635611" y="165135"/>
                  </a:lnTo>
                  <a:cubicBezTo>
                    <a:pt x="1635611" y="174302"/>
                    <a:pt x="1631969" y="183094"/>
                    <a:pt x="1625487" y="189577"/>
                  </a:cubicBezTo>
                  <a:cubicBezTo>
                    <a:pt x="1619005" y="196059"/>
                    <a:pt x="1610213" y="199701"/>
                    <a:pt x="1601045" y="199701"/>
                  </a:cubicBezTo>
                  <a:lnTo>
                    <a:pt x="34566" y="199701"/>
                  </a:lnTo>
                  <a:cubicBezTo>
                    <a:pt x="25399" y="199701"/>
                    <a:pt x="16607" y="196059"/>
                    <a:pt x="10124" y="189577"/>
                  </a:cubicBezTo>
                  <a:cubicBezTo>
                    <a:pt x="3642" y="183094"/>
                    <a:pt x="0" y="174302"/>
                    <a:pt x="0" y="165135"/>
                  </a:cubicBezTo>
                  <a:lnTo>
                    <a:pt x="0" y="34566"/>
                  </a:lnTo>
                  <a:cubicBezTo>
                    <a:pt x="0" y="25399"/>
                    <a:pt x="3642" y="16607"/>
                    <a:pt x="10124" y="10124"/>
                  </a:cubicBezTo>
                  <a:cubicBezTo>
                    <a:pt x="16607" y="3642"/>
                    <a:pt x="25399" y="0"/>
                    <a:pt x="345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35611" cy="23780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6101">
            <a:off x="3380116" y="1608647"/>
            <a:ext cx="11422701" cy="1394662"/>
            <a:chOff x="0" y="0"/>
            <a:chExt cx="1635611" cy="1997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34566" y="0"/>
                  </a:moveTo>
                  <a:lnTo>
                    <a:pt x="1601045" y="0"/>
                  </a:lnTo>
                  <a:cubicBezTo>
                    <a:pt x="1620135" y="0"/>
                    <a:pt x="1635611" y="15476"/>
                    <a:pt x="1635611" y="34566"/>
                  </a:cubicBezTo>
                  <a:lnTo>
                    <a:pt x="1635611" y="165135"/>
                  </a:lnTo>
                  <a:cubicBezTo>
                    <a:pt x="1635611" y="174302"/>
                    <a:pt x="1631969" y="183094"/>
                    <a:pt x="1625487" y="189577"/>
                  </a:cubicBezTo>
                  <a:cubicBezTo>
                    <a:pt x="1619005" y="196059"/>
                    <a:pt x="1610213" y="199701"/>
                    <a:pt x="1601045" y="199701"/>
                  </a:cubicBezTo>
                  <a:lnTo>
                    <a:pt x="34566" y="199701"/>
                  </a:lnTo>
                  <a:cubicBezTo>
                    <a:pt x="25399" y="199701"/>
                    <a:pt x="16607" y="196059"/>
                    <a:pt x="10124" y="189577"/>
                  </a:cubicBezTo>
                  <a:cubicBezTo>
                    <a:pt x="3642" y="183094"/>
                    <a:pt x="0" y="174302"/>
                    <a:pt x="0" y="165135"/>
                  </a:cubicBezTo>
                  <a:lnTo>
                    <a:pt x="0" y="34566"/>
                  </a:lnTo>
                  <a:cubicBezTo>
                    <a:pt x="0" y="25399"/>
                    <a:pt x="3642" y="16607"/>
                    <a:pt x="10124" y="10124"/>
                  </a:cubicBezTo>
                  <a:cubicBezTo>
                    <a:pt x="16607" y="3642"/>
                    <a:pt x="25399" y="0"/>
                    <a:pt x="34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C2DCD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635611" cy="23780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2559">
            <a:off x="3516738" y="1718249"/>
            <a:ext cx="11422701" cy="1394662"/>
            <a:chOff x="0" y="0"/>
            <a:chExt cx="1635611" cy="1997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34566" y="0"/>
                  </a:moveTo>
                  <a:lnTo>
                    <a:pt x="1601045" y="0"/>
                  </a:lnTo>
                  <a:cubicBezTo>
                    <a:pt x="1620135" y="0"/>
                    <a:pt x="1635611" y="15476"/>
                    <a:pt x="1635611" y="34566"/>
                  </a:cubicBezTo>
                  <a:lnTo>
                    <a:pt x="1635611" y="165135"/>
                  </a:lnTo>
                  <a:cubicBezTo>
                    <a:pt x="1635611" y="174302"/>
                    <a:pt x="1631969" y="183094"/>
                    <a:pt x="1625487" y="189577"/>
                  </a:cubicBezTo>
                  <a:cubicBezTo>
                    <a:pt x="1619005" y="196059"/>
                    <a:pt x="1610213" y="199701"/>
                    <a:pt x="1601045" y="199701"/>
                  </a:cubicBezTo>
                  <a:lnTo>
                    <a:pt x="34566" y="199701"/>
                  </a:lnTo>
                  <a:cubicBezTo>
                    <a:pt x="25399" y="199701"/>
                    <a:pt x="16607" y="196059"/>
                    <a:pt x="10124" y="189577"/>
                  </a:cubicBezTo>
                  <a:cubicBezTo>
                    <a:pt x="3642" y="183094"/>
                    <a:pt x="0" y="174302"/>
                    <a:pt x="0" y="165135"/>
                  </a:cubicBezTo>
                  <a:lnTo>
                    <a:pt x="0" y="34566"/>
                  </a:lnTo>
                  <a:cubicBezTo>
                    <a:pt x="0" y="25399"/>
                    <a:pt x="3642" y="16607"/>
                    <a:pt x="10124" y="10124"/>
                  </a:cubicBezTo>
                  <a:cubicBezTo>
                    <a:pt x="16607" y="3642"/>
                    <a:pt x="25399" y="0"/>
                    <a:pt x="34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C2DCD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635611" cy="23780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-340205" y="9590197"/>
            <a:ext cx="18968411" cy="1345033"/>
          </a:xfrm>
          <a:custGeom>
            <a:avLst/>
            <a:gdLst/>
            <a:ahLst/>
            <a:cxnLst/>
            <a:rect l="l" t="t" r="r" b="b"/>
            <a:pathLst>
              <a:path w="18968411" h="1345033">
                <a:moveTo>
                  <a:pt x="0" y="0"/>
                </a:moveTo>
                <a:lnTo>
                  <a:pt x="18968410" y="0"/>
                </a:lnTo>
                <a:lnTo>
                  <a:pt x="18968410" y="1345033"/>
                </a:lnTo>
                <a:lnTo>
                  <a:pt x="0" y="1345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V="1">
            <a:off x="-340205" y="-648230"/>
            <a:ext cx="18968411" cy="1345033"/>
          </a:xfrm>
          <a:custGeom>
            <a:avLst/>
            <a:gdLst/>
            <a:ahLst/>
            <a:cxnLst/>
            <a:rect l="l" t="t" r="r" b="b"/>
            <a:pathLst>
              <a:path w="18968411" h="1345033">
                <a:moveTo>
                  <a:pt x="0" y="1345033"/>
                </a:moveTo>
                <a:lnTo>
                  <a:pt x="18968410" y="1345033"/>
                </a:lnTo>
                <a:lnTo>
                  <a:pt x="18968410" y="0"/>
                </a:lnTo>
                <a:lnTo>
                  <a:pt x="0" y="0"/>
                </a:lnTo>
                <a:lnTo>
                  <a:pt x="0" y="134503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5400000">
            <a:off x="-3779729" y="4779679"/>
            <a:ext cx="8893394" cy="727641"/>
          </a:xfrm>
          <a:custGeom>
            <a:avLst/>
            <a:gdLst/>
            <a:ahLst/>
            <a:cxnLst/>
            <a:rect l="l" t="t" r="r" b="b"/>
            <a:pathLst>
              <a:path w="8893394" h="727641">
                <a:moveTo>
                  <a:pt x="0" y="0"/>
                </a:moveTo>
                <a:lnTo>
                  <a:pt x="8893395" y="0"/>
                </a:lnTo>
                <a:lnTo>
                  <a:pt x="8893395" y="727642"/>
                </a:lnTo>
                <a:lnTo>
                  <a:pt x="0" y="72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400000">
            <a:off x="13174334" y="4779679"/>
            <a:ext cx="8893394" cy="727641"/>
          </a:xfrm>
          <a:custGeom>
            <a:avLst/>
            <a:gdLst/>
            <a:ahLst/>
            <a:cxnLst/>
            <a:rect l="l" t="t" r="r" b="b"/>
            <a:pathLst>
              <a:path w="8893394" h="727641">
                <a:moveTo>
                  <a:pt x="0" y="0"/>
                </a:moveTo>
                <a:lnTo>
                  <a:pt x="8893395" y="0"/>
                </a:lnTo>
                <a:lnTo>
                  <a:pt x="8893395" y="727642"/>
                </a:lnTo>
                <a:lnTo>
                  <a:pt x="0" y="72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798422" y="1797736"/>
            <a:ext cx="8691157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7500">
                <a:solidFill>
                  <a:srgbClr val="9992AB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Tujuan proyek</a:t>
            </a:r>
          </a:p>
        </p:txBody>
      </p:sp>
      <p:sp>
        <p:nvSpPr>
          <p:cNvPr id="21" name="Freeform 21"/>
          <p:cNvSpPr/>
          <p:nvPr/>
        </p:nvSpPr>
        <p:spPr>
          <a:xfrm flipV="1">
            <a:off x="2051155" y="4291372"/>
            <a:ext cx="701246" cy="716887"/>
          </a:xfrm>
          <a:custGeom>
            <a:avLst/>
            <a:gdLst/>
            <a:ahLst/>
            <a:cxnLst/>
            <a:rect l="l" t="t" r="r" b="b"/>
            <a:pathLst>
              <a:path w="701246" h="716887">
                <a:moveTo>
                  <a:pt x="0" y="716887"/>
                </a:moveTo>
                <a:lnTo>
                  <a:pt x="701246" y="716887"/>
                </a:lnTo>
                <a:lnTo>
                  <a:pt x="701246" y="0"/>
                </a:lnTo>
                <a:lnTo>
                  <a:pt x="0" y="0"/>
                </a:lnTo>
                <a:lnTo>
                  <a:pt x="0" y="716887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flipV="1">
            <a:off x="7088058" y="4291372"/>
            <a:ext cx="701246" cy="716887"/>
          </a:xfrm>
          <a:custGeom>
            <a:avLst/>
            <a:gdLst/>
            <a:ahLst/>
            <a:cxnLst/>
            <a:rect l="l" t="t" r="r" b="b"/>
            <a:pathLst>
              <a:path w="701246" h="716887">
                <a:moveTo>
                  <a:pt x="0" y="716887"/>
                </a:moveTo>
                <a:lnTo>
                  <a:pt x="701246" y="716887"/>
                </a:lnTo>
                <a:lnTo>
                  <a:pt x="701246" y="0"/>
                </a:lnTo>
                <a:lnTo>
                  <a:pt x="0" y="0"/>
                </a:lnTo>
                <a:lnTo>
                  <a:pt x="0" y="716887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V="1">
            <a:off x="12192482" y="4291372"/>
            <a:ext cx="701246" cy="716887"/>
          </a:xfrm>
          <a:custGeom>
            <a:avLst/>
            <a:gdLst/>
            <a:ahLst/>
            <a:cxnLst/>
            <a:rect l="l" t="t" r="r" b="b"/>
            <a:pathLst>
              <a:path w="701246" h="716887">
                <a:moveTo>
                  <a:pt x="0" y="716887"/>
                </a:moveTo>
                <a:lnTo>
                  <a:pt x="701246" y="716887"/>
                </a:lnTo>
                <a:lnTo>
                  <a:pt x="701246" y="0"/>
                </a:lnTo>
                <a:lnTo>
                  <a:pt x="0" y="0"/>
                </a:lnTo>
                <a:lnTo>
                  <a:pt x="0" y="716887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102643" y="4444329"/>
            <a:ext cx="598270" cy="410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4"/>
              </a:lnSpc>
              <a:spcBef>
                <a:spcPct val="0"/>
              </a:spcBef>
            </a:pPr>
            <a:r>
              <a:rPr lang="en-US" sz="2719" u="none" strike="noStrike">
                <a:solidFill>
                  <a:srgbClr val="9992AB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673835" y="3492290"/>
            <a:ext cx="8962992" cy="2965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55"/>
              </a:lnSpc>
            </a:pPr>
            <a:r>
              <a:rPr lang="en-US" sz="2682">
                <a:solidFill>
                  <a:srgbClr val="000000"/>
                </a:solidFill>
                <a:latin typeface="TDTD아름다워"/>
                <a:ea typeface="TDTD아름다워"/>
                <a:cs typeface="TDTD아름다워"/>
                <a:sym typeface="TDTD아름다워"/>
              </a:rPr>
              <a:t>Proyek ini Bertujuan untuk Membangun basis data yang terstruktur dengan baik untuk mendata penjualan produk sayuran dan Meningkatkan</a:t>
            </a:r>
          </a:p>
          <a:p>
            <a:pPr algn="just">
              <a:lnSpc>
                <a:spcPts val="3895"/>
              </a:lnSpc>
            </a:pPr>
            <a:r>
              <a:rPr lang="en-US" sz="2782">
                <a:solidFill>
                  <a:srgbClr val="000000"/>
                </a:solidFill>
                <a:latin typeface="TDTD아름다워"/>
                <a:ea typeface="TDTD아름다워"/>
                <a:cs typeface="TDTD아름다워"/>
                <a:sym typeface="TDTD아름다워"/>
              </a:rPr>
              <a:t> kemudahan dalam pendataan sayuran serta meningkatkan efesiensi pendataan penjualan.</a:t>
            </a:r>
          </a:p>
          <a:p>
            <a:pPr algn="l">
              <a:lnSpc>
                <a:spcPts val="2215"/>
              </a:lnSpc>
            </a:pPr>
            <a:endParaRPr lang="en-US" sz="2782">
              <a:solidFill>
                <a:srgbClr val="000000"/>
              </a:solidFill>
              <a:latin typeface="TDTD아름다워"/>
              <a:ea typeface="TDTD아름다워"/>
              <a:cs typeface="TDTD아름다워"/>
              <a:sym typeface="TDTD아름다워"/>
            </a:endParaRPr>
          </a:p>
          <a:p>
            <a:pPr algn="l">
              <a:lnSpc>
                <a:spcPts val="2215"/>
              </a:lnSpc>
            </a:pPr>
            <a:endParaRPr lang="en-US" sz="2782">
              <a:solidFill>
                <a:srgbClr val="000000"/>
              </a:solidFill>
              <a:latin typeface="TDTD아름다워"/>
              <a:ea typeface="TDTD아름다워"/>
              <a:cs typeface="TDTD아름다워"/>
              <a:sym typeface="TDTD아름다워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2757595" y="4076224"/>
            <a:ext cx="10287000" cy="2134552"/>
          </a:xfrm>
          <a:custGeom>
            <a:avLst/>
            <a:gdLst/>
            <a:ahLst/>
            <a:cxnLst/>
            <a:rect l="l" t="t" r="r" b="b"/>
            <a:pathLst>
              <a:path w="10287000" h="2134552">
                <a:moveTo>
                  <a:pt x="0" y="2134552"/>
                </a:moveTo>
                <a:lnTo>
                  <a:pt x="10287000" y="2134552"/>
                </a:lnTo>
                <a:lnTo>
                  <a:pt x="10287000" y="0"/>
                </a:lnTo>
                <a:lnTo>
                  <a:pt x="0" y="0"/>
                </a:lnTo>
                <a:lnTo>
                  <a:pt x="0" y="21345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10774151" y="4066015"/>
            <a:ext cx="10261236" cy="2129206"/>
          </a:xfrm>
          <a:custGeom>
            <a:avLst/>
            <a:gdLst/>
            <a:ahLst/>
            <a:cxnLst/>
            <a:rect l="l" t="t" r="r" b="b"/>
            <a:pathLst>
              <a:path w="10261236" h="2129206">
                <a:moveTo>
                  <a:pt x="10261235" y="2129206"/>
                </a:moveTo>
                <a:lnTo>
                  <a:pt x="0" y="2129206"/>
                </a:lnTo>
                <a:lnTo>
                  <a:pt x="0" y="0"/>
                </a:lnTo>
                <a:lnTo>
                  <a:pt x="10261235" y="0"/>
                </a:lnTo>
                <a:lnTo>
                  <a:pt x="10261235" y="21292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48467" y="-12882"/>
            <a:ext cx="14759242" cy="10287000"/>
            <a:chOff x="0" y="0"/>
            <a:chExt cx="3887208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87208" cy="2709333"/>
            </a:xfrm>
            <a:custGeom>
              <a:avLst/>
              <a:gdLst/>
              <a:ahLst/>
              <a:cxnLst/>
              <a:rect l="l" t="t" r="r" b="b"/>
              <a:pathLst>
                <a:path w="3887208" h="2709333">
                  <a:moveTo>
                    <a:pt x="0" y="0"/>
                  </a:moveTo>
                  <a:lnTo>
                    <a:pt x="3887208" y="0"/>
                  </a:lnTo>
                  <a:lnTo>
                    <a:pt x="3887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5E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88720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340205" y="9590197"/>
            <a:ext cx="18968411" cy="1345033"/>
          </a:xfrm>
          <a:custGeom>
            <a:avLst/>
            <a:gdLst/>
            <a:ahLst/>
            <a:cxnLst/>
            <a:rect l="l" t="t" r="r" b="b"/>
            <a:pathLst>
              <a:path w="18968411" h="1345033">
                <a:moveTo>
                  <a:pt x="0" y="0"/>
                </a:moveTo>
                <a:lnTo>
                  <a:pt x="18968410" y="0"/>
                </a:lnTo>
                <a:lnTo>
                  <a:pt x="18968410" y="1345033"/>
                </a:lnTo>
                <a:lnTo>
                  <a:pt x="0" y="1345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V="1">
            <a:off x="-340205" y="-648230"/>
            <a:ext cx="18968411" cy="1345033"/>
          </a:xfrm>
          <a:custGeom>
            <a:avLst/>
            <a:gdLst/>
            <a:ahLst/>
            <a:cxnLst/>
            <a:rect l="l" t="t" r="r" b="b"/>
            <a:pathLst>
              <a:path w="18968411" h="1345033">
                <a:moveTo>
                  <a:pt x="0" y="1345033"/>
                </a:moveTo>
                <a:lnTo>
                  <a:pt x="18968410" y="1345033"/>
                </a:lnTo>
                <a:lnTo>
                  <a:pt x="18968410" y="0"/>
                </a:lnTo>
                <a:lnTo>
                  <a:pt x="0" y="0"/>
                </a:lnTo>
                <a:lnTo>
                  <a:pt x="0" y="134503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-3779729" y="4779679"/>
            <a:ext cx="8893394" cy="727641"/>
          </a:xfrm>
          <a:custGeom>
            <a:avLst/>
            <a:gdLst/>
            <a:ahLst/>
            <a:cxnLst/>
            <a:rect l="l" t="t" r="r" b="b"/>
            <a:pathLst>
              <a:path w="8893394" h="727641">
                <a:moveTo>
                  <a:pt x="0" y="0"/>
                </a:moveTo>
                <a:lnTo>
                  <a:pt x="8893395" y="0"/>
                </a:lnTo>
                <a:lnTo>
                  <a:pt x="8893395" y="727642"/>
                </a:lnTo>
                <a:lnTo>
                  <a:pt x="0" y="72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13174334" y="4779679"/>
            <a:ext cx="8893394" cy="727641"/>
          </a:xfrm>
          <a:custGeom>
            <a:avLst/>
            <a:gdLst/>
            <a:ahLst/>
            <a:cxnLst/>
            <a:rect l="l" t="t" r="r" b="b"/>
            <a:pathLst>
              <a:path w="8893394" h="727641">
                <a:moveTo>
                  <a:pt x="0" y="0"/>
                </a:moveTo>
                <a:lnTo>
                  <a:pt x="8893395" y="0"/>
                </a:lnTo>
                <a:lnTo>
                  <a:pt x="8893395" y="727642"/>
                </a:lnTo>
                <a:lnTo>
                  <a:pt x="0" y="72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597295" y="6876581"/>
            <a:ext cx="2836861" cy="774773"/>
          </a:xfrm>
          <a:custGeom>
            <a:avLst/>
            <a:gdLst/>
            <a:ahLst/>
            <a:cxnLst/>
            <a:rect l="l" t="t" r="r" b="b"/>
            <a:pathLst>
              <a:path w="2836861" h="774773">
                <a:moveTo>
                  <a:pt x="0" y="0"/>
                </a:moveTo>
                <a:lnTo>
                  <a:pt x="2836861" y="0"/>
                </a:lnTo>
                <a:lnTo>
                  <a:pt x="2836861" y="774773"/>
                </a:lnTo>
                <a:lnTo>
                  <a:pt x="0" y="774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082659">
            <a:off x="15555210" y="2762112"/>
            <a:ext cx="699117" cy="1434085"/>
          </a:xfrm>
          <a:custGeom>
            <a:avLst/>
            <a:gdLst/>
            <a:ahLst/>
            <a:cxnLst/>
            <a:rect l="l" t="t" r="r" b="b"/>
            <a:pathLst>
              <a:path w="699117" h="1434085">
                <a:moveTo>
                  <a:pt x="0" y="0"/>
                </a:moveTo>
                <a:lnTo>
                  <a:pt x="699117" y="0"/>
                </a:lnTo>
                <a:lnTo>
                  <a:pt x="699117" y="1434085"/>
                </a:lnTo>
                <a:lnTo>
                  <a:pt x="0" y="14340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489516">
            <a:off x="1580176" y="7701046"/>
            <a:ext cx="1002798" cy="1466616"/>
          </a:xfrm>
          <a:custGeom>
            <a:avLst/>
            <a:gdLst/>
            <a:ahLst/>
            <a:cxnLst/>
            <a:rect l="l" t="t" r="r" b="b"/>
            <a:pathLst>
              <a:path w="1002798" h="1466616">
                <a:moveTo>
                  <a:pt x="0" y="0"/>
                </a:moveTo>
                <a:lnTo>
                  <a:pt x="1002799" y="0"/>
                </a:lnTo>
                <a:lnTo>
                  <a:pt x="1002799" y="1466616"/>
                </a:lnTo>
                <a:lnTo>
                  <a:pt x="0" y="14666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885162" y="2831577"/>
            <a:ext cx="7033154" cy="6647369"/>
          </a:xfrm>
          <a:custGeom>
            <a:avLst/>
            <a:gdLst/>
            <a:ahLst/>
            <a:cxnLst/>
            <a:rect l="l" t="t" r="r" b="b"/>
            <a:pathLst>
              <a:path w="7033154" h="6647369">
                <a:moveTo>
                  <a:pt x="0" y="0"/>
                </a:moveTo>
                <a:lnTo>
                  <a:pt x="7033154" y="0"/>
                </a:lnTo>
                <a:lnTo>
                  <a:pt x="7033154" y="6647369"/>
                </a:lnTo>
                <a:lnTo>
                  <a:pt x="0" y="664736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5400000" flipH="1" flipV="1">
            <a:off x="10882817" y="3648964"/>
            <a:ext cx="10261236" cy="2129206"/>
          </a:xfrm>
          <a:custGeom>
            <a:avLst/>
            <a:gdLst/>
            <a:ahLst/>
            <a:cxnLst/>
            <a:rect l="l" t="t" r="r" b="b"/>
            <a:pathLst>
              <a:path w="10261236" h="2129206">
                <a:moveTo>
                  <a:pt x="10261235" y="2129207"/>
                </a:moveTo>
                <a:lnTo>
                  <a:pt x="0" y="2129207"/>
                </a:lnTo>
                <a:lnTo>
                  <a:pt x="0" y="0"/>
                </a:lnTo>
                <a:lnTo>
                  <a:pt x="10261235" y="0"/>
                </a:lnTo>
                <a:lnTo>
                  <a:pt x="10261235" y="21292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 rot="-80525">
            <a:off x="3467947" y="1192085"/>
            <a:ext cx="11422701" cy="1394662"/>
            <a:chOff x="0" y="0"/>
            <a:chExt cx="1635611" cy="19970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34566" y="0"/>
                  </a:moveTo>
                  <a:lnTo>
                    <a:pt x="1601045" y="0"/>
                  </a:lnTo>
                  <a:cubicBezTo>
                    <a:pt x="1620135" y="0"/>
                    <a:pt x="1635611" y="15476"/>
                    <a:pt x="1635611" y="34566"/>
                  </a:cubicBezTo>
                  <a:lnTo>
                    <a:pt x="1635611" y="165135"/>
                  </a:lnTo>
                  <a:cubicBezTo>
                    <a:pt x="1635611" y="174302"/>
                    <a:pt x="1631969" y="183094"/>
                    <a:pt x="1625487" y="189577"/>
                  </a:cubicBezTo>
                  <a:cubicBezTo>
                    <a:pt x="1619005" y="196059"/>
                    <a:pt x="1610213" y="199701"/>
                    <a:pt x="1601045" y="199701"/>
                  </a:cubicBezTo>
                  <a:lnTo>
                    <a:pt x="34566" y="199701"/>
                  </a:lnTo>
                  <a:cubicBezTo>
                    <a:pt x="25399" y="199701"/>
                    <a:pt x="16607" y="196059"/>
                    <a:pt x="10124" y="189577"/>
                  </a:cubicBezTo>
                  <a:cubicBezTo>
                    <a:pt x="3642" y="183094"/>
                    <a:pt x="0" y="174302"/>
                    <a:pt x="0" y="165135"/>
                  </a:cubicBezTo>
                  <a:lnTo>
                    <a:pt x="0" y="34566"/>
                  </a:lnTo>
                  <a:cubicBezTo>
                    <a:pt x="0" y="25399"/>
                    <a:pt x="3642" y="16607"/>
                    <a:pt x="10124" y="10124"/>
                  </a:cubicBezTo>
                  <a:cubicBezTo>
                    <a:pt x="16607" y="3642"/>
                    <a:pt x="25399" y="0"/>
                    <a:pt x="345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35611" cy="23780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6101">
            <a:off x="3488782" y="1191597"/>
            <a:ext cx="11422701" cy="1394662"/>
            <a:chOff x="0" y="0"/>
            <a:chExt cx="1635611" cy="19970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34566" y="0"/>
                  </a:moveTo>
                  <a:lnTo>
                    <a:pt x="1601045" y="0"/>
                  </a:lnTo>
                  <a:cubicBezTo>
                    <a:pt x="1620135" y="0"/>
                    <a:pt x="1635611" y="15476"/>
                    <a:pt x="1635611" y="34566"/>
                  </a:cubicBezTo>
                  <a:lnTo>
                    <a:pt x="1635611" y="165135"/>
                  </a:lnTo>
                  <a:cubicBezTo>
                    <a:pt x="1635611" y="174302"/>
                    <a:pt x="1631969" y="183094"/>
                    <a:pt x="1625487" y="189577"/>
                  </a:cubicBezTo>
                  <a:cubicBezTo>
                    <a:pt x="1619005" y="196059"/>
                    <a:pt x="1610213" y="199701"/>
                    <a:pt x="1601045" y="199701"/>
                  </a:cubicBezTo>
                  <a:lnTo>
                    <a:pt x="34566" y="199701"/>
                  </a:lnTo>
                  <a:cubicBezTo>
                    <a:pt x="25399" y="199701"/>
                    <a:pt x="16607" y="196059"/>
                    <a:pt x="10124" y="189577"/>
                  </a:cubicBezTo>
                  <a:cubicBezTo>
                    <a:pt x="3642" y="183094"/>
                    <a:pt x="0" y="174302"/>
                    <a:pt x="0" y="165135"/>
                  </a:cubicBezTo>
                  <a:lnTo>
                    <a:pt x="0" y="34566"/>
                  </a:lnTo>
                  <a:cubicBezTo>
                    <a:pt x="0" y="25399"/>
                    <a:pt x="3642" y="16607"/>
                    <a:pt x="10124" y="10124"/>
                  </a:cubicBezTo>
                  <a:cubicBezTo>
                    <a:pt x="16607" y="3642"/>
                    <a:pt x="25399" y="0"/>
                    <a:pt x="34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C2DCD0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635611" cy="23780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12559">
            <a:off x="3625404" y="1301199"/>
            <a:ext cx="11422701" cy="1394662"/>
            <a:chOff x="0" y="0"/>
            <a:chExt cx="1635611" cy="19970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34566" y="0"/>
                  </a:moveTo>
                  <a:lnTo>
                    <a:pt x="1601045" y="0"/>
                  </a:lnTo>
                  <a:cubicBezTo>
                    <a:pt x="1620135" y="0"/>
                    <a:pt x="1635611" y="15476"/>
                    <a:pt x="1635611" y="34566"/>
                  </a:cubicBezTo>
                  <a:lnTo>
                    <a:pt x="1635611" y="165135"/>
                  </a:lnTo>
                  <a:cubicBezTo>
                    <a:pt x="1635611" y="174302"/>
                    <a:pt x="1631969" y="183094"/>
                    <a:pt x="1625487" y="189577"/>
                  </a:cubicBezTo>
                  <a:cubicBezTo>
                    <a:pt x="1619005" y="196059"/>
                    <a:pt x="1610213" y="199701"/>
                    <a:pt x="1601045" y="199701"/>
                  </a:cubicBezTo>
                  <a:lnTo>
                    <a:pt x="34566" y="199701"/>
                  </a:lnTo>
                  <a:cubicBezTo>
                    <a:pt x="25399" y="199701"/>
                    <a:pt x="16607" y="196059"/>
                    <a:pt x="10124" y="189577"/>
                  </a:cubicBezTo>
                  <a:cubicBezTo>
                    <a:pt x="3642" y="183094"/>
                    <a:pt x="0" y="174302"/>
                    <a:pt x="0" y="165135"/>
                  </a:cubicBezTo>
                  <a:lnTo>
                    <a:pt x="0" y="34566"/>
                  </a:lnTo>
                  <a:cubicBezTo>
                    <a:pt x="0" y="25399"/>
                    <a:pt x="3642" y="16607"/>
                    <a:pt x="10124" y="10124"/>
                  </a:cubicBezTo>
                  <a:cubicBezTo>
                    <a:pt x="16607" y="3642"/>
                    <a:pt x="25399" y="0"/>
                    <a:pt x="34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C2DCD0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635611" cy="23780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907088" y="1380686"/>
            <a:ext cx="8691157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7500">
                <a:solidFill>
                  <a:srgbClr val="9992AB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ERD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2757595" y="4076224"/>
            <a:ext cx="10287000" cy="2134552"/>
          </a:xfrm>
          <a:custGeom>
            <a:avLst/>
            <a:gdLst/>
            <a:ahLst/>
            <a:cxnLst/>
            <a:rect l="l" t="t" r="r" b="b"/>
            <a:pathLst>
              <a:path w="10287000" h="2134552">
                <a:moveTo>
                  <a:pt x="0" y="2134552"/>
                </a:moveTo>
                <a:lnTo>
                  <a:pt x="10287000" y="2134552"/>
                </a:lnTo>
                <a:lnTo>
                  <a:pt x="10287000" y="0"/>
                </a:lnTo>
                <a:lnTo>
                  <a:pt x="0" y="0"/>
                </a:lnTo>
                <a:lnTo>
                  <a:pt x="0" y="21345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10774151" y="4066015"/>
            <a:ext cx="10261236" cy="2129206"/>
          </a:xfrm>
          <a:custGeom>
            <a:avLst/>
            <a:gdLst/>
            <a:ahLst/>
            <a:cxnLst/>
            <a:rect l="l" t="t" r="r" b="b"/>
            <a:pathLst>
              <a:path w="10261236" h="2129206">
                <a:moveTo>
                  <a:pt x="10261235" y="2129206"/>
                </a:moveTo>
                <a:lnTo>
                  <a:pt x="0" y="2129206"/>
                </a:lnTo>
                <a:lnTo>
                  <a:pt x="0" y="0"/>
                </a:lnTo>
                <a:lnTo>
                  <a:pt x="10261235" y="0"/>
                </a:lnTo>
                <a:lnTo>
                  <a:pt x="10261235" y="21292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48467" y="-12882"/>
            <a:ext cx="14759242" cy="10287000"/>
            <a:chOff x="0" y="0"/>
            <a:chExt cx="3887208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87208" cy="2709333"/>
            </a:xfrm>
            <a:custGeom>
              <a:avLst/>
              <a:gdLst/>
              <a:ahLst/>
              <a:cxnLst/>
              <a:rect l="l" t="t" r="r" b="b"/>
              <a:pathLst>
                <a:path w="3887208" h="2709333">
                  <a:moveTo>
                    <a:pt x="0" y="0"/>
                  </a:moveTo>
                  <a:lnTo>
                    <a:pt x="3887208" y="0"/>
                  </a:lnTo>
                  <a:lnTo>
                    <a:pt x="3887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5E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88720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340205" y="9590197"/>
            <a:ext cx="18968411" cy="1345033"/>
          </a:xfrm>
          <a:custGeom>
            <a:avLst/>
            <a:gdLst/>
            <a:ahLst/>
            <a:cxnLst/>
            <a:rect l="l" t="t" r="r" b="b"/>
            <a:pathLst>
              <a:path w="18968411" h="1345033">
                <a:moveTo>
                  <a:pt x="0" y="0"/>
                </a:moveTo>
                <a:lnTo>
                  <a:pt x="18968410" y="0"/>
                </a:lnTo>
                <a:lnTo>
                  <a:pt x="18968410" y="1345033"/>
                </a:lnTo>
                <a:lnTo>
                  <a:pt x="0" y="1345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V="1">
            <a:off x="-340205" y="-648230"/>
            <a:ext cx="18968411" cy="1345033"/>
          </a:xfrm>
          <a:custGeom>
            <a:avLst/>
            <a:gdLst/>
            <a:ahLst/>
            <a:cxnLst/>
            <a:rect l="l" t="t" r="r" b="b"/>
            <a:pathLst>
              <a:path w="18968411" h="1345033">
                <a:moveTo>
                  <a:pt x="0" y="1345033"/>
                </a:moveTo>
                <a:lnTo>
                  <a:pt x="18968410" y="1345033"/>
                </a:lnTo>
                <a:lnTo>
                  <a:pt x="18968410" y="0"/>
                </a:lnTo>
                <a:lnTo>
                  <a:pt x="0" y="0"/>
                </a:lnTo>
                <a:lnTo>
                  <a:pt x="0" y="134503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-3779729" y="4779679"/>
            <a:ext cx="8893394" cy="727641"/>
          </a:xfrm>
          <a:custGeom>
            <a:avLst/>
            <a:gdLst/>
            <a:ahLst/>
            <a:cxnLst/>
            <a:rect l="l" t="t" r="r" b="b"/>
            <a:pathLst>
              <a:path w="8893394" h="727641">
                <a:moveTo>
                  <a:pt x="0" y="0"/>
                </a:moveTo>
                <a:lnTo>
                  <a:pt x="8893395" y="0"/>
                </a:lnTo>
                <a:lnTo>
                  <a:pt x="8893395" y="727642"/>
                </a:lnTo>
                <a:lnTo>
                  <a:pt x="0" y="72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13174334" y="4779679"/>
            <a:ext cx="8893394" cy="727641"/>
          </a:xfrm>
          <a:custGeom>
            <a:avLst/>
            <a:gdLst/>
            <a:ahLst/>
            <a:cxnLst/>
            <a:rect l="l" t="t" r="r" b="b"/>
            <a:pathLst>
              <a:path w="8893394" h="727641">
                <a:moveTo>
                  <a:pt x="0" y="0"/>
                </a:moveTo>
                <a:lnTo>
                  <a:pt x="8893395" y="0"/>
                </a:lnTo>
                <a:lnTo>
                  <a:pt x="8893395" y="727642"/>
                </a:lnTo>
                <a:lnTo>
                  <a:pt x="0" y="72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597295" y="6876581"/>
            <a:ext cx="2836861" cy="774773"/>
          </a:xfrm>
          <a:custGeom>
            <a:avLst/>
            <a:gdLst/>
            <a:ahLst/>
            <a:cxnLst/>
            <a:rect l="l" t="t" r="r" b="b"/>
            <a:pathLst>
              <a:path w="2836861" h="774773">
                <a:moveTo>
                  <a:pt x="0" y="0"/>
                </a:moveTo>
                <a:lnTo>
                  <a:pt x="2836861" y="0"/>
                </a:lnTo>
                <a:lnTo>
                  <a:pt x="2836861" y="774773"/>
                </a:lnTo>
                <a:lnTo>
                  <a:pt x="0" y="774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082659">
            <a:off x="15555210" y="2762112"/>
            <a:ext cx="699117" cy="1434085"/>
          </a:xfrm>
          <a:custGeom>
            <a:avLst/>
            <a:gdLst/>
            <a:ahLst/>
            <a:cxnLst/>
            <a:rect l="l" t="t" r="r" b="b"/>
            <a:pathLst>
              <a:path w="699117" h="1434085">
                <a:moveTo>
                  <a:pt x="0" y="0"/>
                </a:moveTo>
                <a:lnTo>
                  <a:pt x="699117" y="0"/>
                </a:lnTo>
                <a:lnTo>
                  <a:pt x="699117" y="1434085"/>
                </a:lnTo>
                <a:lnTo>
                  <a:pt x="0" y="14340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489516">
            <a:off x="1580176" y="7701046"/>
            <a:ext cx="1002798" cy="1466616"/>
          </a:xfrm>
          <a:custGeom>
            <a:avLst/>
            <a:gdLst/>
            <a:ahLst/>
            <a:cxnLst/>
            <a:rect l="l" t="t" r="r" b="b"/>
            <a:pathLst>
              <a:path w="1002798" h="1466616">
                <a:moveTo>
                  <a:pt x="0" y="0"/>
                </a:moveTo>
                <a:lnTo>
                  <a:pt x="1002799" y="0"/>
                </a:lnTo>
                <a:lnTo>
                  <a:pt x="1002799" y="1466616"/>
                </a:lnTo>
                <a:lnTo>
                  <a:pt x="0" y="14666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00000" flipH="1" flipV="1">
            <a:off x="10882817" y="3648964"/>
            <a:ext cx="10261236" cy="2129206"/>
          </a:xfrm>
          <a:custGeom>
            <a:avLst/>
            <a:gdLst/>
            <a:ahLst/>
            <a:cxnLst/>
            <a:rect l="l" t="t" r="r" b="b"/>
            <a:pathLst>
              <a:path w="10261236" h="2129206">
                <a:moveTo>
                  <a:pt x="10261235" y="2129207"/>
                </a:moveTo>
                <a:lnTo>
                  <a:pt x="0" y="2129207"/>
                </a:lnTo>
                <a:lnTo>
                  <a:pt x="0" y="0"/>
                </a:lnTo>
                <a:lnTo>
                  <a:pt x="10261235" y="0"/>
                </a:lnTo>
                <a:lnTo>
                  <a:pt x="10261235" y="21292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-80525">
            <a:off x="3467947" y="1192085"/>
            <a:ext cx="11422701" cy="1394662"/>
            <a:chOff x="0" y="0"/>
            <a:chExt cx="1635611" cy="1997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34566" y="0"/>
                  </a:moveTo>
                  <a:lnTo>
                    <a:pt x="1601045" y="0"/>
                  </a:lnTo>
                  <a:cubicBezTo>
                    <a:pt x="1620135" y="0"/>
                    <a:pt x="1635611" y="15476"/>
                    <a:pt x="1635611" y="34566"/>
                  </a:cubicBezTo>
                  <a:lnTo>
                    <a:pt x="1635611" y="165135"/>
                  </a:lnTo>
                  <a:cubicBezTo>
                    <a:pt x="1635611" y="174302"/>
                    <a:pt x="1631969" y="183094"/>
                    <a:pt x="1625487" y="189577"/>
                  </a:cubicBezTo>
                  <a:cubicBezTo>
                    <a:pt x="1619005" y="196059"/>
                    <a:pt x="1610213" y="199701"/>
                    <a:pt x="1601045" y="199701"/>
                  </a:cubicBezTo>
                  <a:lnTo>
                    <a:pt x="34566" y="199701"/>
                  </a:lnTo>
                  <a:cubicBezTo>
                    <a:pt x="25399" y="199701"/>
                    <a:pt x="16607" y="196059"/>
                    <a:pt x="10124" y="189577"/>
                  </a:cubicBezTo>
                  <a:cubicBezTo>
                    <a:pt x="3642" y="183094"/>
                    <a:pt x="0" y="174302"/>
                    <a:pt x="0" y="165135"/>
                  </a:cubicBezTo>
                  <a:lnTo>
                    <a:pt x="0" y="34566"/>
                  </a:lnTo>
                  <a:cubicBezTo>
                    <a:pt x="0" y="25399"/>
                    <a:pt x="3642" y="16607"/>
                    <a:pt x="10124" y="10124"/>
                  </a:cubicBezTo>
                  <a:cubicBezTo>
                    <a:pt x="16607" y="3642"/>
                    <a:pt x="25399" y="0"/>
                    <a:pt x="345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635611" cy="23780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6101">
            <a:off x="3488782" y="1191597"/>
            <a:ext cx="11422701" cy="1394662"/>
            <a:chOff x="0" y="0"/>
            <a:chExt cx="1635611" cy="19970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34566" y="0"/>
                  </a:moveTo>
                  <a:lnTo>
                    <a:pt x="1601045" y="0"/>
                  </a:lnTo>
                  <a:cubicBezTo>
                    <a:pt x="1620135" y="0"/>
                    <a:pt x="1635611" y="15476"/>
                    <a:pt x="1635611" y="34566"/>
                  </a:cubicBezTo>
                  <a:lnTo>
                    <a:pt x="1635611" y="165135"/>
                  </a:lnTo>
                  <a:cubicBezTo>
                    <a:pt x="1635611" y="174302"/>
                    <a:pt x="1631969" y="183094"/>
                    <a:pt x="1625487" y="189577"/>
                  </a:cubicBezTo>
                  <a:cubicBezTo>
                    <a:pt x="1619005" y="196059"/>
                    <a:pt x="1610213" y="199701"/>
                    <a:pt x="1601045" y="199701"/>
                  </a:cubicBezTo>
                  <a:lnTo>
                    <a:pt x="34566" y="199701"/>
                  </a:lnTo>
                  <a:cubicBezTo>
                    <a:pt x="25399" y="199701"/>
                    <a:pt x="16607" y="196059"/>
                    <a:pt x="10124" y="189577"/>
                  </a:cubicBezTo>
                  <a:cubicBezTo>
                    <a:pt x="3642" y="183094"/>
                    <a:pt x="0" y="174302"/>
                    <a:pt x="0" y="165135"/>
                  </a:cubicBezTo>
                  <a:lnTo>
                    <a:pt x="0" y="34566"/>
                  </a:lnTo>
                  <a:cubicBezTo>
                    <a:pt x="0" y="25399"/>
                    <a:pt x="3642" y="16607"/>
                    <a:pt x="10124" y="10124"/>
                  </a:cubicBezTo>
                  <a:cubicBezTo>
                    <a:pt x="16607" y="3642"/>
                    <a:pt x="25399" y="0"/>
                    <a:pt x="34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C2DCD0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635611" cy="23780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12559">
            <a:off x="3625404" y="1301199"/>
            <a:ext cx="11422701" cy="1394662"/>
            <a:chOff x="0" y="0"/>
            <a:chExt cx="1635611" cy="19970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34566" y="0"/>
                  </a:moveTo>
                  <a:lnTo>
                    <a:pt x="1601045" y="0"/>
                  </a:lnTo>
                  <a:cubicBezTo>
                    <a:pt x="1620135" y="0"/>
                    <a:pt x="1635611" y="15476"/>
                    <a:pt x="1635611" y="34566"/>
                  </a:cubicBezTo>
                  <a:lnTo>
                    <a:pt x="1635611" y="165135"/>
                  </a:lnTo>
                  <a:cubicBezTo>
                    <a:pt x="1635611" y="174302"/>
                    <a:pt x="1631969" y="183094"/>
                    <a:pt x="1625487" y="189577"/>
                  </a:cubicBezTo>
                  <a:cubicBezTo>
                    <a:pt x="1619005" y="196059"/>
                    <a:pt x="1610213" y="199701"/>
                    <a:pt x="1601045" y="199701"/>
                  </a:cubicBezTo>
                  <a:lnTo>
                    <a:pt x="34566" y="199701"/>
                  </a:lnTo>
                  <a:cubicBezTo>
                    <a:pt x="25399" y="199701"/>
                    <a:pt x="16607" y="196059"/>
                    <a:pt x="10124" y="189577"/>
                  </a:cubicBezTo>
                  <a:cubicBezTo>
                    <a:pt x="3642" y="183094"/>
                    <a:pt x="0" y="174302"/>
                    <a:pt x="0" y="165135"/>
                  </a:cubicBezTo>
                  <a:lnTo>
                    <a:pt x="0" y="34566"/>
                  </a:lnTo>
                  <a:cubicBezTo>
                    <a:pt x="0" y="25399"/>
                    <a:pt x="3642" y="16607"/>
                    <a:pt x="10124" y="10124"/>
                  </a:cubicBezTo>
                  <a:cubicBezTo>
                    <a:pt x="16607" y="3642"/>
                    <a:pt x="25399" y="0"/>
                    <a:pt x="34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C2DCD0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635611" cy="23780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4974171" y="2836219"/>
            <a:ext cx="8725168" cy="6638084"/>
          </a:xfrm>
          <a:custGeom>
            <a:avLst/>
            <a:gdLst/>
            <a:ahLst/>
            <a:cxnLst/>
            <a:rect l="l" t="t" r="r" b="b"/>
            <a:pathLst>
              <a:path w="8725168" h="6638084">
                <a:moveTo>
                  <a:pt x="0" y="0"/>
                </a:moveTo>
                <a:lnTo>
                  <a:pt x="8725167" y="0"/>
                </a:lnTo>
                <a:lnTo>
                  <a:pt x="8725167" y="6638085"/>
                </a:lnTo>
                <a:lnTo>
                  <a:pt x="0" y="663808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4907088" y="1380686"/>
            <a:ext cx="8691157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7500">
                <a:solidFill>
                  <a:srgbClr val="9992AB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SCHEMA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2757595" y="4076224"/>
            <a:ext cx="10287000" cy="2134552"/>
          </a:xfrm>
          <a:custGeom>
            <a:avLst/>
            <a:gdLst/>
            <a:ahLst/>
            <a:cxnLst/>
            <a:rect l="l" t="t" r="r" b="b"/>
            <a:pathLst>
              <a:path w="10287000" h="2134552">
                <a:moveTo>
                  <a:pt x="0" y="2134552"/>
                </a:moveTo>
                <a:lnTo>
                  <a:pt x="10287000" y="2134552"/>
                </a:lnTo>
                <a:lnTo>
                  <a:pt x="10287000" y="0"/>
                </a:lnTo>
                <a:lnTo>
                  <a:pt x="0" y="0"/>
                </a:lnTo>
                <a:lnTo>
                  <a:pt x="0" y="21345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10774151" y="4066015"/>
            <a:ext cx="10261236" cy="2129206"/>
          </a:xfrm>
          <a:custGeom>
            <a:avLst/>
            <a:gdLst/>
            <a:ahLst/>
            <a:cxnLst/>
            <a:rect l="l" t="t" r="r" b="b"/>
            <a:pathLst>
              <a:path w="10261236" h="2129206">
                <a:moveTo>
                  <a:pt x="10261235" y="2129206"/>
                </a:moveTo>
                <a:lnTo>
                  <a:pt x="0" y="2129206"/>
                </a:lnTo>
                <a:lnTo>
                  <a:pt x="0" y="0"/>
                </a:lnTo>
                <a:lnTo>
                  <a:pt x="10261235" y="0"/>
                </a:lnTo>
                <a:lnTo>
                  <a:pt x="10261235" y="21292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75710" y="-25764"/>
            <a:ext cx="14759242" cy="10287000"/>
            <a:chOff x="0" y="0"/>
            <a:chExt cx="3887208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87208" cy="2709333"/>
            </a:xfrm>
            <a:custGeom>
              <a:avLst/>
              <a:gdLst/>
              <a:ahLst/>
              <a:cxnLst/>
              <a:rect l="l" t="t" r="r" b="b"/>
              <a:pathLst>
                <a:path w="3887208" h="2709333">
                  <a:moveTo>
                    <a:pt x="0" y="0"/>
                  </a:moveTo>
                  <a:lnTo>
                    <a:pt x="3887208" y="0"/>
                  </a:lnTo>
                  <a:lnTo>
                    <a:pt x="3887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5E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88720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1239554">
            <a:off x="4336140" y="1497381"/>
            <a:ext cx="9615720" cy="6940802"/>
          </a:xfrm>
          <a:custGeom>
            <a:avLst/>
            <a:gdLst/>
            <a:ahLst/>
            <a:cxnLst/>
            <a:rect l="l" t="t" r="r" b="b"/>
            <a:pathLst>
              <a:path w="9615720" h="6940802">
                <a:moveTo>
                  <a:pt x="0" y="0"/>
                </a:moveTo>
                <a:lnTo>
                  <a:pt x="9615720" y="0"/>
                </a:lnTo>
                <a:lnTo>
                  <a:pt x="9615720" y="6940802"/>
                </a:lnTo>
                <a:lnTo>
                  <a:pt x="0" y="69408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413778" y="3123739"/>
            <a:ext cx="7460444" cy="33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58"/>
              </a:lnSpc>
            </a:pPr>
            <a:r>
              <a:rPr lang="en-US" sz="11429">
                <a:solidFill>
                  <a:srgbClr val="9992AB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Pokok</a:t>
            </a:r>
          </a:p>
          <a:p>
            <a:pPr algn="ctr">
              <a:lnSpc>
                <a:spcPts val="13258"/>
              </a:lnSpc>
            </a:pPr>
            <a:r>
              <a:rPr lang="en-US" sz="11429">
                <a:solidFill>
                  <a:srgbClr val="9992AB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Bahasan</a:t>
            </a:r>
          </a:p>
        </p:txBody>
      </p:sp>
      <p:sp>
        <p:nvSpPr>
          <p:cNvPr id="9" name="Freeform 9"/>
          <p:cNvSpPr/>
          <p:nvPr/>
        </p:nvSpPr>
        <p:spPr>
          <a:xfrm>
            <a:off x="-340205" y="9590197"/>
            <a:ext cx="18968411" cy="1345033"/>
          </a:xfrm>
          <a:custGeom>
            <a:avLst/>
            <a:gdLst/>
            <a:ahLst/>
            <a:cxnLst/>
            <a:rect l="l" t="t" r="r" b="b"/>
            <a:pathLst>
              <a:path w="18968411" h="1345033">
                <a:moveTo>
                  <a:pt x="0" y="0"/>
                </a:moveTo>
                <a:lnTo>
                  <a:pt x="18968410" y="0"/>
                </a:lnTo>
                <a:lnTo>
                  <a:pt x="18968410" y="1345033"/>
                </a:lnTo>
                <a:lnTo>
                  <a:pt x="0" y="13450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-340205" y="-648230"/>
            <a:ext cx="18968411" cy="1345033"/>
          </a:xfrm>
          <a:custGeom>
            <a:avLst/>
            <a:gdLst/>
            <a:ahLst/>
            <a:cxnLst/>
            <a:rect l="l" t="t" r="r" b="b"/>
            <a:pathLst>
              <a:path w="18968411" h="1345033">
                <a:moveTo>
                  <a:pt x="0" y="1345033"/>
                </a:moveTo>
                <a:lnTo>
                  <a:pt x="18968410" y="1345033"/>
                </a:lnTo>
                <a:lnTo>
                  <a:pt x="18968410" y="0"/>
                </a:lnTo>
                <a:lnTo>
                  <a:pt x="0" y="0"/>
                </a:lnTo>
                <a:lnTo>
                  <a:pt x="0" y="134503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-3779729" y="4779679"/>
            <a:ext cx="8893394" cy="727641"/>
          </a:xfrm>
          <a:custGeom>
            <a:avLst/>
            <a:gdLst/>
            <a:ahLst/>
            <a:cxnLst/>
            <a:rect l="l" t="t" r="r" b="b"/>
            <a:pathLst>
              <a:path w="8893394" h="727641">
                <a:moveTo>
                  <a:pt x="0" y="0"/>
                </a:moveTo>
                <a:lnTo>
                  <a:pt x="8893395" y="0"/>
                </a:lnTo>
                <a:lnTo>
                  <a:pt x="8893395" y="727642"/>
                </a:lnTo>
                <a:lnTo>
                  <a:pt x="0" y="727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13174334" y="4779679"/>
            <a:ext cx="8893394" cy="727641"/>
          </a:xfrm>
          <a:custGeom>
            <a:avLst/>
            <a:gdLst/>
            <a:ahLst/>
            <a:cxnLst/>
            <a:rect l="l" t="t" r="r" b="b"/>
            <a:pathLst>
              <a:path w="8893394" h="727641">
                <a:moveTo>
                  <a:pt x="0" y="0"/>
                </a:moveTo>
                <a:lnTo>
                  <a:pt x="8893395" y="0"/>
                </a:lnTo>
                <a:lnTo>
                  <a:pt x="8893395" y="727642"/>
                </a:lnTo>
                <a:lnTo>
                  <a:pt x="0" y="727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762465">
            <a:off x="12004419" y="2289509"/>
            <a:ext cx="1739607" cy="1611311"/>
          </a:xfrm>
          <a:custGeom>
            <a:avLst/>
            <a:gdLst/>
            <a:ahLst/>
            <a:cxnLst/>
            <a:rect l="l" t="t" r="r" b="b"/>
            <a:pathLst>
              <a:path w="1739607" h="1611311">
                <a:moveTo>
                  <a:pt x="0" y="0"/>
                </a:moveTo>
                <a:lnTo>
                  <a:pt x="1739607" y="0"/>
                </a:lnTo>
                <a:lnTo>
                  <a:pt x="1739607" y="1611311"/>
                </a:lnTo>
                <a:lnTo>
                  <a:pt x="0" y="16113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613506" y="5117736"/>
            <a:ext cx="1416642" cy="2611322"/>
          </a:xfrm>
          <a:custGeom>
            <a:avLst/>
            <a:gdLst/>
            <a:ahLst/>
            <a:cxnLst/>
            <a:rect l="l" t="t" r="r" b="b"/>
            <a:pathLst>
              <a:path w="1416642" h="2611322">
                <a:moveTo>
                  <a:pt x="0" y="0"/>
                </a:moveTo>
                <a:lnTo>
                  <a:pt x="1416642" y="0"/>
                </a:lnTo>
                <a:lnTo>
                  <a:pt x="1416642" y="2611321"/>
                </a:lnTo>
                <a:lnTo>
                  <a:pt x="0" y="26113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422931" y="5857813"/>
            <a:ext cx="1981694" cy="2011872"/>
          </a:xfrm>
          <a:custGeom>
            <a:avLst/>
            <a:gdLst/>
            <a:ahLst/>
            <a:cxnLst/>
            <a:rect l="l" t="t" r="r" b="b"/>
            <a:pathLst>
              <a:path w="1981694" h="2011872">
                <a:moveTo>
                  <a:pt x="0" y="0"/>
                </a:moveTo>
                <a:lnTo>
                  <a:pt x="1981694" y="0"/>
                </a:lnTo>
                <a:lnTo>
                  <a:pt x="1981694" y="2011872"/>
                </a:lnTo>
                <a:lnTo>
                  <a:pt x="0" y="20118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989824" y="2261301"/>
            <a:ext cx="2211715" cy="2032014"/>
          </a:xfrm>
          <a:custGeom>
            <a:avLst/>
            <a:gdLst/>
            <a:ahLst/>
            <a:cxnLst/>
            <a:rect l="l" t="t" r="r" b="b"/>
            <a:pathLst>
              <a:path w="2211715" h="2032014">
                <a:moveTo>
                  <a:pt x="0" y="0"/>
                </a:moveTo>
                <a:lnTo>
                  <a:pt x="2211716" y="0"/>
                </a:lnTo>
                <a:lnTo>
                  <a:pt x="2211716" y="2032014"/>
                </a:lnTo>
                <a:lnTo>
                  <a:pt x="0" y="203201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2757595" y="4076224"/>
            <a:ext cx="10287000" cy="2134552"/>
          </a:xfrm>
          <a:custGeom>
            <a:avLst/>
            <a:gdLst/>
            <a:ahLst/>
            <a:cxnLst/>
            <a:rect l="l" t="t" r="r" b="b"/>
            <a:pathLst>
              <a:path w="10287000" h="2134552">
                <a:moveTo>
                  <a:pt x="0" y="2134552"/>
                </a:moveTo>
                <a:lnTo>
                  <a:pt x="10287000" y="2134552"/>
                </a:lnTo>
                <a:lnTo>
                  <a:pt x="10287000" y="0"/>
                </a:lnTo>
                <a:lnTo>
                  <a:pt x="0" y="0"/>
                </a:lnTo>
                <a:lnTo>
                  <a:pt x="0" y="21345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10774151" y="4066015"/>
            <a:ext cx="10261236" cy="2129206"/>
          </a:xfrm>
          <a:custGeom>
            <a:avLst/>
            <a:gdLst/>
            <a:ahLst/>
            <a:cxnLst/>
            <a:rect l="l" t="t" r="r" b="b"/>
            <a:pathLst>
              <a:path w="10261236" h="2129206">
                <a:moveTo>
                  <a:pt x="10261235" y="2129206"/>
                </a:moveTo>
                <a:lnTo>
                  <a:pt x="0" y="2129206"/>
                </a:lnTo>
                <a:lnTo>
                  <a:pt x="0" y="0"/>
                </a:lnTo>
                <a:lnTo>
                  <a:pt x="10261235" y="0"/>
                </a:lnTo>
                <a:lnTo>
                  <a:pt x="10261235" y="21292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30789" y="-1638300"/>
            <a:ext cx="14759242" cy="10287000"/>
            <a:chOff x="0" y="0"/>
            <a:chExt cx="3887208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87208" cy="2709333"/>
            </a:xfrm>
            <a:custGeom>
              <a:avLst/>
              <a:gdLst/>
              <a:ahLst/>
              <a:cxnLst/>
              <a:rect l="l" t="t" r="r" b="b"/>
              <a:pathLst>
                <a:path w="3887208" h="2709333">
                  <a:moveTo>
                    <a:pt x="0" y="0"/>
                  </a:moveTo>
                  <a:lnTo>
                    <a:pt x="3887208" y="0"/>
                  </a:lnTo>
                  <a:lnTo>
                    <a:pt x="3887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5E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88720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146704" y="965336"/>
            <a:ext cx="11422701" cy="1394662"/>
            <a:chOff x="0" y="0"/>
            <a:chExt cx="1635611" cy="1997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34566" y="0"/>
                  </a:moveTo>
                  <a:lnTo>
                    <a:pt x="1601045" y="0"/>
                  </a:lnTo>
                  <a:cubicBezTo>
                    <a:pt x="1620135" y="0"/>
                    <a:pt x="1635611" y="15476"/>
                    <a:pt x="1635611" y="34566"/>
                  </a:cubicBezTo>
                  <a:lnTo>
                    <a:pt x="1635611" y="165135"/>
                  </a:lnTo>
                  <a:cubicBezTo>
                    <a:pt x="1635611" y="174302"/>
                    <a:pt x="1631969" y="183094"/>
                    <a:pt x="1625487" y="189577"/>
                  </a:cubicBezTo>
                  <a:cubicBezTo>
                    <a:pt x="1619005" y="196059"/>
                    <a:pt x="1610213" y="199701"/>
                    <a:pt x="1601045" y="199701"/>
                  </a:cubicBezTo>
                  <a:lnTo>
                    <a:pt x="34566" y="199701"/>
                  </a:lnTo>
                  <a:cubicBezTo>
                    <a:pt x="25399" y="199701"/>
                    <a:pt x="16607" y="196059"/>
                    <a:pt x="10124" y="189577"/>
                  </a:cubicBezTo>
                  <a:cubicBezTo>
                    <a:pt x="3642" y="183094"/>
                    <a:pt x="0" y="174302"/>
                    <a:pt x="0" y="165135"/>
                  </a:cubicBezTo>
                  <a:lnTo>
                    <a:pt x="0" y="34566"/>
                  </a:lnTo>
                  <a:cubicBezTo>
                    <a:pt x="0" y="25399"/>
                    <a:pt x="3642" y="16607"/>
                    <a:pt x="10124" y="10124"/>
                  </a:cubicBezTo>
                  <a:cubicBezTo>
                    <a:pt x="16607" y="3642"/>
                    <a:pt x="25399" y="0"/>
                    <a:pt x="345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35611" cy="23780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-340205" y="9590197"/>
            <a:ext cx="18968411" cy="1345033"/>
          </a:xfrm>
          <a:custGeom>
            <a:avLst/>
            <a:gdLst/>
            <a:ahLst/>
            <a:cxnLst/>
            <a:rect l="l" t="t" r="r" b="b"/>
            <a:pathLst>
              <a:path w="18968411" h="1345033">
                <a:moveTo>
                  <a:pt x="0" y="0"/>
                </a:moveTo>
                <a:lnTo>
                  <a:pt x="18968410" y="0"/>
                </a:lnTo>
                <a:lnTo>
                  <a:pt x="18968410" y="1345033"/>
                </a:lnTo>
                <a:lnTo>
                  <a:pt x="0" y="1345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V="1">
            <a:off x="-340205" y="-648230"/>
            <a:ext cx="18968411" cy="1345033"/>
          </a:xfrm>
          <a:custGeom>
            <a:avLst/>
            <a:gdLst/>
            <a:ahLst/>
            <a:cxnLst/>
            <a:rect l="l" t="t" r="r" b="b"/>
            <a:pathLst>
              <a:path w="18968411" h="1345033">
                <a:moveTo>
                  <a:pt x="0" y="1345033"/>
                </a:moveTo>
                <a:lnTo>
                  <a:pt x="18968410" y="1345033"/>
                </a:lnTo>
                <a:lnTo>
                  <a:pt x="18968410" y="0"/>
                </a:lnTo>
                <a:lnTo>
                  <a:pt x="0" y="0"/>
                </a:lnTo>
                <a:lnTo>
                  <a:pt x="0" y="134503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5400000">
            <a:off x="-3779729" y="4779679"/>
            <a:ext cx="8893394" cy="727641"/>
          </a:xfrm>
          <a:custGeom>
            <a:avLst/>
            <a:gdLst/>
            <a:ahLst/>
            <a:cxnLst/>
            <a:rect l="l" t="t" r="r" b="b"/>
            <a:pathLst>
              <a:path w="8893394" h="727641">
                <a:moveTo>
                  <a:pt x="0" y="0"/>
                </a:moveTo>
                <a:lnTo>
                  <a:pt x="8893395" y="0"/>
                </a:lnTo>
                <a:lnTo>
                  <a:pt x="8893395" y="727642"/>
                </a:lnTo>
                <a:lnTo>
                  <a:pt x="0" y="72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400000">
            <a:off x="13174334" y="4779679"/>
            <a:ext cx="8893394" cy="727641"/>
          </a:xfrm>
          <a:custGeom>
            <a:avLst/>
            <a:gdLst/>
            <a:ahLst/>
            <a:cxnLst/>
            <a:rect l="l" t="t" r="r" b="b"/>
            <a:pathLst>
              <a:path w="8893394" h="727641">
                <a:moveTo>
                  <a:pt x="0" y="0"/>
                </a:moveTo>
                <a:lnTo>
                  <a:pt x="8893395" y="0"/>
                </a:lnTo>
                <a:lnTo>
                  <a:pt x="8893395" y="727642"/>
                </a:lnTo>
                <a:lnTo>
                  <a:pt x="0" y="72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233794" y="7766912"/>
            <a:ext cx="1086849" cy="1491388"/>
          </a:xfrm>
          <a:custGeom>
            <a:avLst/>
            <a:gdLst/>
            <a:ahLst/>
            <a:cxnLst/>
            <a:rect l="l" t="t" r="r" b="b"/>
            <a:pathLst>
              <a:path w="1086849" h="1491388">
                <a:moveTo>
                  <a:pt x="0" y="0"/>
                </a:moveTo>
                <a:lnTo>
                  <a:pt x="1086849" y="0"/>
                </a:lnTo>
                <a:lnTo>
                  <a:pt x="1086849" y="1491388"/>
                </a:lnTo>
                <a:lnTo>
                  <a:pt x="0" y="14913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436267" y="3371757"/>
            <a:ext cx="9150052" cy="1530808"/>
          </a:xfrm>
          <a:custGeom>
            <a:avLst/>
            <a:gdLst/>
            <a:ahLst/>
            <a:cxnLst/>
            <a:rect l="l" t="t" r="r" b="b"/>
            <a:pathLst>
              <a:path w="9150052" h="1530808">
                <a:moveTo>
                  <a:pt x="0" y="0"/>
                </a:moveTo>
                <a:lnTo>
                  <a:pt x="9150052" y="0"/>
                </a:lnTo>
                <a:lnTo>
                  <a:pt x="9150052" y="1530807"/>
                </a:lnTo>
                <a:lnTo>
                  <a:pt x="0" y="1530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425708" r="-56575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4395814" y="6585704"/>
            <a:ext cx="9132255" cy="1624163"/>
          </a:xfrm>
          <a:custGeom>
            <a:avLst/>
            <a:gdLst/>
            <a:ahLst/>
            <a:cxnLst/>
            <a:rect l="l" t="t" r="r" b="b"/>
            <a:pathLst>
              <a:path w="9132255" h="1624163">
                <a:moveTo>
                  <a:pt x="0" y="0"/>
                </a:moveTo>
                <a:lnTo>
                  <a:pt x="9132255" y="0"/>
                </a:lnTo>
                <a:lnTo>
                  <a:pt x="9132255" y="1624163"/>
                </a:lnTo>
                <a:lnTo>
                  <a:pt x="0" y="16241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50703" r="-2518" b="-72641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360080" y="5122594"/>
            <a:ext cx="9173926" cy="1282284"/>
          </a:xfrm>
          <a:custGeom>
            <a:avLst/>
            <a:gdLst/>
            <a:ahLst/>
            <a:cxnLst/>
            <a:rect l="l" t="t" r="r" b="b"/>
            <a:pathLst>
              <a:path w="9173926" h="1282284">
                <a:moveTo>
                  <a:pt x="0" y="0"/>
                </a:moveTo>
                <a:lnTo>
                  <a:pt x="9173926" y="0"/>
                </a:lnTo>
                <a:lnTo>
                  <a:pt x="9173926" y="1282285"/>
                </a:lnTo>
                <a:lnTo>
                  <a:pt x="0" y="128228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543" r="-58312" b="-586627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5142430" y="1352190"/>
            <a:ext cx="7460444" cy="601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9"/>
              </a:lnSpc>
            </a:pPr>
            <a:r>
              <a:rPr lang="en-US" sz="3999" dirty="0">
                <a:solidFill>
                  <a:srgbClr val="9992AB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DATABASE ADMINISTRATOR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054213" y="2686530"/>
            <a:ext cx="5607681" cy="694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5"/>
              </a:lnSpc>
              <a:spcBef>
                <a:spcPct val="0"/>
              </a:spcBef>
            </a:pPr>
            <a:r>
              <a:rPr lang="en-US" sz="1997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Membuat</a:t>
            </a:r>
            <a:r>
              <a:rPr lang="en-US" sz="199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User,  Database, </a:t>
            </a:r>
            <a:r>
              <a:rPr lang="en-US" sz="1997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Memberikan</a:t>
            </a:r>
            <a:r>
              <a:rPr lang="en-US" sz="199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997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Akses</a:t>
            </a:r>
            <a:r>
              <a:rPr lang="id-ID" sz="199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dan merubah config</a:t>
            </a:r>
            <a:r>
              <a:rPr lang="en-US" sz="199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DB2F87F-5C63-C101-F643-E4516E9C5E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217147">
            <a:off x="9877531" y="3749841"/>
            <a:ext cx="5782482" cy="11812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2757595" y="4076224"/>
            <a:ext cx="10287000" cy="2134552"/>
          </a:xfrm>
          <a:custGeom>
            <a:avLst/>
            <a:gdLst/>
            <a:ahLst/>
            <a:cxnLst/>
            <a:rect l="l" t="t" r="r" b="b"/>
            <a:pathLst>
              <a:path w="10287000" h="2134552">
                <a:moveTo>
                  <a:pt x="0" y="2134552"/>
                </a:moveTo>
                <a:lnTo>
                  <a:pt x="10287000" y="2134552"/>
                </a:lnTo>
                <a:lnTo>
                  <a:pt x="10287000" y="0"/>
                </a:lnTo>
                <a:lnTo>
                  <a:pt x="0" y="0"/>
                </a:lnTo>
                <a:lnTo>
                  <a:pt x="0" y="21345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10774151" y="4066015"/>
            <a:ext cx="10261236" cy="2129206"/>
          </a:xfrm>
          <a:custGeom>
            <a:avLst/>
            <a:gdLst/>
            <a:ahLst/>
            <a:cxnLst/>
            <a:rect l="l" t="t" r="r" b="b"/>
            <a:pathLst>
              <a:path w="10261236" h="2129206">
                <a:moveTo>
                  <a:pt x="10261235" y="2129206"/>
                </a:moveTo>
                <a:lnTo>
                  <a:pt x="0" y="2129206"/>
                </a:lnTo>
                <a:lnTo>
                  <a:pt x="0" y="0"/>
                </a:lnTo>
                <a:lnTo>
                  <a:pt x="10261235" y="0"/>
                </a:lnTo>
                <a:lnTo>
                  <a:pt x="10261235" y="21292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75710" y="-181421"/>
            <a:ext cx="14759242" cy="10287000"/>
            <a:chOff x="0" y="0"/>
            <a:chExt cx="3887208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87208" cy="2709333"/>
            </a:xfrm>
            <a:custGeom>
              <a:avLst/>
              <a:gdLst/>
              <a:ahLst/>
              <a:cxnLst/>
              <a:rect l="l" t="t" r="r" b="b"/>
              <a:pathLst>
                <a:path w="3887208" h="2709333">
                  <a:moveTo>
                    <a:pt x="0" y="0"/>
                  </a:moveTo>
                  <a:lnTo>
                    <a:pt x="3887208" y="0"/>
                  </a:lnTo>
                  <a:lnTo>
                    <a:pt x="3887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5E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88720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80525">
            <a:off x="3359281" y="1609135"/>
            <a:ext cx="11422701" cy="1394662"/>
            <a:chOff x="0" y="0"/>
            <a:chExt cx="1635611" cy="1997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34566" y="0"/>
                  </a:moveTo>
                  <a:lnTo>
                    <a:pt x="1601045" y="0"/>
                  </a:lnTo>
                  <a:cubicBezTo>
                    <a:pt x="1620135" y="0"/>
                    <a:pt x="1635611" y="15476"/>
                    <a:pt x="1635611" y="34566"/>
                  </a:cubicBezTo>
                  <a:lnTo>
                    <a:pt x="1635611" y="165135"/>
                  </a:lnTo>
                  <a:cubicBezTo>
                    <a:pt x="1635611" y="174302"/>
                    <a:pt x="1631969" y="183094"/>
                    <a:pt x="1625487" y="189577"/>
                  </a:cubicBezTo>
                  <a:cubicBezTo>
                    <a:pt x="1619005" y="196059"/>
                    <a:pt x="1610213" y="199701"/>
                    <a:pt x="1601045" y="199701"/>
                  </a:cubicBezTo>
                  <a:lnTo>
                    <a:pt x="34566" y="199701"/>
                  </a:lnTo>
                  <a:cubicBezTo>
                    <a:pt x="25399" y="199701"/>
                    <a:pt x="16607" y="196059"/>
                    <a:pt x="10124" y="189577"/>
                  </a:cubicBezTo>
                  <a:cubicBezTo>
                    <a:pt x="3642" y="183094"/>
                    <a:pt x="0" y="174302"/>
                    <a:pt x="0" y="165135"/>
                  </a:cubicBezTo>
                  <a:lnTo>
                    <a:pt x="0" y="34566"/>
                  </a:lnTo>
                  <a:cubicBezTo>
                    <a:pt x="0" y="25399"/>
                    <a:pt x="3642" y="16607"/>
                    <a:pt x="10124" y="10124"/>
                  </a:cubicBezTo>
                  <a:cubicBezTo>
                    <a:pt x="16607" y="3642"/>
                    <a:pt x="25399" y="0"/>
                    <a:pt x="345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35611" cy="23780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6101">
            <a:off x="3380116" y="1608647"/>
            <a:ext cx="11422701" cy="1394662"/>
            <a:chOff x="0" y="0"/>
            <a:chExt cx="1635611" cy="1997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34566" y="0"/>
                  </a:moveTo>
                  <a:lnTo>
                    <a:pt x="1601045" y="0"/>
                  </a:lnTo>
                  <a:cubicBezTo>
                    <a:pt x="1620135" y="0"/>
                    <a:pt x="1635611" y="15476"/>
                    <a:pt x="1635611" y="34566"/>
                  </a:cubicBezTo>
                  <a:lnTo>
                    <a:pt x="1635611" y="165135"/>
                  </a:lnTo>
                  <a:cubicBezTo>
                    <a:pt x="1635611" y="174302"/>
                    <a:pt x="1631969" y="183094"/>
                    <a:pt x="1625487" y="189577"/>
                  </a:cubicBezTo>
                  <a:cubicBezTo>
                    <a:pt x="1619005" y="196059"/>
                    <a:pt x="1610213" y="199701"/>
                    <a:pt x="1601045" y="199701"/>
                  </a:cubicBezTo>
                  <a:lnTo>
                    <a:pt x="34566" y="199701"/>
                  </a:lnTo>
                  <a:cubicBezTo>
                    <a:pt x="25399" y="199701"/>
                    <a:pt x="16607" y="196059"/>
                    <a:pt x="10124" y="189577"/>
                  </a:cubicBezTo>
                  <a:cubicBezTo>
                    <a:pt x="3642" y="183094"/>
                    <a:pt x="0" y="174302"/>
                    <a:pt x="0" y="165135"/>
                  </a:cubicBezTo>
                  <a:lnTo>
                    <a:pt x="0" y="34566"/>
                  </a:lnTo>
                  <a:cubicBezTo>
                    <a:pt x="0" y="25399"/>
                    <a:pt x="3642" y="16607"/>
                    <a:pt x="10124" y="10124"/>
                  </a:cubicBezTo>
                  <a:cubicBezTo>
                    <a:pt x="16607" y="3642"/>
                    <a:pt x="25399" y="0"/>
                    <a:pt x="34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C2DCD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635611" cy="23780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2559">
            <a:off x="3516738" y="1718249"/>
            <a:ext cx="11422701" cy="1394662"/>
            <a:chOff x="0" y="0"/>
            <a:chExt cx="1635611" cy="1997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34566" y="0"/>
                  </a:moveTo>
                  <a:lnTo>
                    <a:pt x="1601045" y="0"/>
                  </a:lnTo>
                  <a:cubicBezTo>
                    <a:pt x="1620135" y="0"/>
                    <a:pt x="1635611" y="15476"/>
                    <a:pt x="1635611" y="34566"/>
                  </a:cubicBezTo>
                  <a:lnTo>
                    <a:pt x="1635611" y="165135"/>
                  </a:lnTo>
                  <a:cubicBezTo>
                    <a:pt x="1635611" y="174302"/>
                    <a:pt x="1631969" y="183094"/>
                    <a:pt x="1625487" y="189577"/>
                  </a:cubicBezTo>
                  <a:cubicBezTo>
                    <a:pt x="1619005" y="196059"/>
                    <a:pt x="1610213" y="199701"/>
                    <a:pt x="1601045" y="199701"/>
                  </a:cubicBezTo>
                  <a:lnTo>
                    <a:pt x="34566" y="199701"/>
                  </a:lnTo>
                  <a:cubicBezTo>
                    <a:pt x="25399" y="199701"/>
                    <a:pt x="16607" y="196059"/>
                    <a:pt x="10124" y="189577"/>
                  </a:cubicBezTo>
                  <a:cubicBezTo>
                    <a:pt x="3642" y="183094"/>
                    <a:pt x="0" y="174302"/>
                    <a:pt x="0" y="165135"/>
                  </a:cubicBezTo>
                  <a:lnTo>
                    <a:pt x="0" y="34566"/>
                  </a:lnTo>
                  <a:cubicBezTo>
                    <a:pt x="0" y="25399"/>
                    <a:pt x="3642" y="16607"/>
                    <a:pt x="10124" y="10124"/>
                  </a:cubicBezTo>
                  <a:cubicBezTo>
                    <a:pt x="16607" y="3642"/>
                    <a:pt x="25399" y="0"/>
                    <a:pt x="34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C2DCD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635611" cy="23780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-340205" y="9590197"/>
            <a:ext cx="18968411" cy="1345033"/>
          </a:xfrm>
          <a:custGeom>
            <a:avLst/>
            <a:gdLst/>
            <a:ahLst/>
            <a:cxnLst/>
            <a:rect l="l" t="t" r="r" b="b"/>
            <a:pathLst>
              <a:path w="18968411" h="1345033">
                <a:moveTo>
                  <a:pt x="0" y="0"/>
                </a:moveTo>
                <a:lnTo>
                  <a:pt x="18968410" y="0"/>
                </a:lnTo>
                <a:lnTo>
                  <a:pt x="18968410" y="1345033"/>
                </a:lnTo>
                <a:lnTo>
                  <a:pt x="0" y="1345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V="1">
            <a:off x="-340205" y="-648230"/>
            <a:ext cx="18968411" cy="1345033"/>
          </a:xfrm>
          <a:custGeom>
            <a:avLst/>
            <a:gdLst/>
            <a:ahLst/>
            <a:cxnLst/>
            <a:rect l="l" t="t" r="r" b="b"/>
            <a:pathLst>
              <a:path w="18968411" h="1345033">
                <a:moveTo>
                  <a:pt x="0" y="1345033"/>
                </a:moveTo>
                <a:lnTo>
                  <a:pt x="18968410" y="1345033"/>
                </a:lnTo>
                <a:lnTo>
                  <a:pt x="18968410" y="0"/>
                </a:lnTo>
                <a:lnTo>
                  <a:pt x="0" y="0"/>
                </a:lnTo>
                <a:lnTo>
                  <a:pt x="0" y="134503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5400000">
            <a:off x="-3779729" y="4779679"/>
            <a:ext cx="8893394" cy="727641"/>
          </a:xfrm>
          <a:custGeom>
            <a:avLst/>
            <a:gdLst/>
            <a:ahLst/>
            <a:cxnLst/>
            <a:rect l="l" t="t" r="r" b="b"/>
            <a:pathLst>
              <a:path w="8893394" h="727641">
                <a:moveTo>
                  <a:pt x="0" y="0"/>
                </a:moveTo>
                <a:lnTo>
                  <a:pt x="8893395" y="0"/>
                </a:lnTo>
                <a:lnTo>
                  <a:pt x="8893395" y="727642"/>
                </a:lnTo>
                <a:lnTo>
                  <a:pt x="0" y="72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400000">
            <a:off x="13174334" y="4779679"/>
            <a:ext cx="8893394" cy="727641"/>
          </a:xfrm>
          <a:custGeom>
            <a:avLst/>
            <a:gdLst/>
            <a:ahLst/>
            <a:cxnLst/>
            <a:rect l="l" t="t" r="r" b="b"/>
            <a:pathLst>
              <a:path w="8893394" h="727641">
                <a:moveTo>
                  <a:pt x="0" y="0"/>
                </a:moveTo>
                <a:lnTo>
                  <a:pt x="8893395" y="0"/>
                </a:lnTo>
                <a:lnTo>
                  <a:pt x="8893395" y="727642"/>
                </a:lnTo>
                <a:lnTo>
                  <a:pt x="0" y="72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-12559">
            <a:off x="847954" y="3399295"/>
            <a:ext cx="9152310" cy="1061852"/>
            <a:chOff x="0" y="0"/>
            <a:chExt cx="1310515" cy="1520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10515" cy="152046"/>
            </a:xfrm>
            <a:custGeom>
              <a:avLst/>
              <a:gdLst/>
              <a:ahLst/>
              <a:cxnLst/>
              <a:rect l="l" t="t" r="r" b="b"/>
              <a:pathLst>
                <a:path w="1310515" h="152046">
                  <a:moveTo>
                    <a:pt x="43141" y="0"/>
                  </a:moveTo>
                  <a:lnTo>
                    <a:pt x="1267374" y="0"/>
                  </a:lnTo>
                  <a:cubicBezTo>
                    <a:pt x="1291200" y="0"/>
                    <a:pt x="1310515" y="19315"/>
                    <a:pt x="1310515" y="43141"/>
                  </a:cubicBezTo>
                  <a:lnTo>
                    <a:pt x="1310515" y="108905"/>
                  </a:lnTo>
                  <a:cubicBezTo>
                    <a:pt x="1310515" y="132731"/>
                    <a:pt x="1291200" y="152046"/>
                    <a:pt x="1267374" y="152046"/>
                  </a:cubicBezTo>
                  <a:lnTo>
                    <a:pt x="43141" y="152046"/>
                  </a:lnTo>
                  <a:cubicBezTo>
                    <a:pt x="19315" y="152046"/>
                    <a:pt x="0" y="132731"/>
                    <a:pt x="0" y="108905"/>
                  </a:cubicBezTo>
                  <a:lnTo>
                    <a:pt x="0" y="43141"/>
                  </a:lnTo>
                  <a:cubicBezTo>
                    <a:pt x="0" y="19315"/>
                    <a:pt x="19315" y="0"/>
                    <a:pt x="431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C2DCD0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310515" cy="19967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Tampilan composer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2245437" y="4723065"/>
            <a:ext cx="6357345" cy="3978307"/>
          </a:xfrm>
          <a:custGeom>
            <a:avLst/>
            <a:gdLst/>
            <a:ahLst/>
            <a:cxnLst/>
            <a:rect l="l" t="t" r="r" b="b"/>
            <a:pathLst>
              <a:path w="6357345" h="3978307">
                <a:moveTo>
                  <a:pt x="0" y="0"/>
                </a:moveTo>
                <a:lnTo>
                  <a:pt x="6357345" y="0"/>
                </a:lnTo>
                <a:lnTo>
                  <a:pt x="6357345" y="3978308"/>
                </a:lnTo>
                <a:lnTo>
                  <a:pt x="0" y="39783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821982" y="4962079"/>
            <a:ext cx="6357345" cy="3500279"/>
          </a:xfrm>
          <a:custGeom>
            <a:avLst/>
            <a:gdLst/>
            <a:ahLst/>
            <a:cxnLst/>
            <a:rect l="l" t="t" r="r" b="b"/>
            <a:pathLst>
              <a:path w="6357345" h="3500279">
                <a:moveTo>
                  <a:pt x="0" y="0"/>
                </a:moveTo>
                <a:lnTo>
                  <a:pt x="6357345" y="0"/>
                </a:lnTo>
                <a:lnTo>
                  <a:pt x="6357345" y="3500280"/>
                </a:lnTo>
                <a:lnTo>
                  <a:pt x="0" y="35002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5425109" y="1926565"/>
            <a:ext cx="7460444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sz="5000">
                <a:solidFill>
                  <a:srgbClr val="9992AB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WEB DEVELOPMENT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07219" y="3711780"/>
            <a:ext cx="7097792" cy="38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Memasukan User name dan password yang dibua</a:t>
            </a:r>
            <a:r>
              <a:rPr lang="en-US" sz="2299">
                <a:solidFill>
                  <a:srgbClr val="9992AB"/>
                </a:solidFill>
                <a:latin typeface="Muli"/>
                <a:ea typeface="Muli"/>
                <a:cs typeface="Muli"/>
                <a:sym typeface="Muli"/>
              </a:rPr>
              <a:t>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2757595" y="4076224"/>
            <a:ext cx="10287000" cy="2134552"/>
          </a:xfrm>
          <a:custGeom>
            <a:avLst/>
            <a:gdLst/>
            <a:ahLst/>
            <a:cxnLst/>
            <a:rect l="l" t="t" r="r" b="b"/>
            <a:pathLst>
              <a:path w="10287000" h="2134552">
                <a:moveTo>
                  <a:pt x="0" y="2134552"/>
                </a:moveTo>
                <a:lnTo>
                  <a:pt x="10287000" y="2134552"/>
                </a:lnTo>
                <a:lnTo>
                  <a:pt x="10287000" y="0"/>
                </a:lnTo>
                <a:lnTo>
                  <a:pt x="0" y="0"/>
                </a:lnTo>
                <a:lnTo>
                  <a:pt x="0" y="21345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10774151" y="4066015"/>
            <a:ext cx="10261236" cy="2129206"/>
          </a:xfrm>
          <a:custGeom>
            <a:avLst/>
            <a:gdLst/>
            <a:ahLst/>
            <a:cxnLst/>
            <a:rect l="l" t="t" r="r" b="b"/>
            <a:pathLst>
              <a:path w="10261236" h="2129206">
                <a:moveTo>
                  <a:pt x="10261235" y="2129206"/>
                </a:moveTo>
                <a:lnTo>
                  <a:pt x="0" y="2129206"/>
                </a:lnTo>
                <a:lnTo>
                  <a:pt x="0" y="0"/>
                </a:lnTo>
                <a:lnTo>
                  <a:pt x="10261235" y="0"/>
                </a:lnTo>
                <a:lnTo>
                  <a:pt x="10261235" y="21292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75710" y="-25764"/>
            <a:ext cx="14759242" cy="10287000"/>
            <a:chOff x="0" y="0"/>
            <a:chExt cx="3887208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87208" cy="2709333"/>
            </a:xfrm>
            <a:custGeom>
              <a:avLst/>
              <a:gdLst/>
              <a:ahLst/>
              <a:cxnLst/>
              <a:rect l="l" t="t" r="r" b="b"/>
              <a:pathLst>
                <a:path w="3887208" h="2709333">
                  <a:moveTo>
                    <a:pt x="0" y="0"/>
                  </a:moveTo>
                  <a:lnTo>
                    <a:pt x="3887208" y="0"/>
                  </a:lnTo>
                  <a:lnTo>
                    <a:pt x="38872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5E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88720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80525">
            <a:off x="3359281" y="1609135"/>
            <a:ext cx="11422701" cy="1394662"/>
            <a:chOff x="0" y="0"/>
            <a:chExt cx="1635611" cy="1997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34566" y="0"/>
                  </a:moveTo>
                  <a:lnTo>
                    <a:pt x="1601045" y="0"/>
                  </a:lnTo>
                  <a:cubicBezTo>
                    <a:pt x="1620135" y="0"/>
                    <a:pt x="1635611" y="15476"/>
                    <a:pt x="1635611" y="34566"/>
                  </a:cubicBezTo>
                  <a:lnTo>
                    <a:pt x="1635611" y="165135"/>
                  </a:lnTo>
                  <a:cubicBezTo>
                    <a:pt x="1635611" y="174302"/>
                    <a:pt x="1631969" y="183094"/>
                    <a:pt x="1625487" y="189577"/>
                  </a:cubicBezTo>
                  <a:cubicBezTo>
                    <a:pt x="1619005" y="196059"/>
                    <a:pt x="1610213" y="199701"/>
                    <a:pt x="1601045" y="199701"/>
                  </a:cubicBezTo>
                  <a:lnTo>
                    <a:pt x="34566" y="199701"/>
                  </a:lnTo>
                  <a:cubicBezTo>
                    <a:pt x="25399" y="199701"/>
                    <a:pt x="16607" y="196059"/>
                    <a:pt x="10124" y="189577"/>
                  </a:cubicBezTo>
                  <a:cubicBezTo>
                    <a:pt x="3642" y="183094"/>
                    <a:pt x="0" y="174302"/>
                    <a:pt x="0" y="165135"/>
                  </a:cubicBezTo>
                  <a:lnTo>
                    <a:pt x="0" y="34566"/>
                  </a:lnTo>
                  <a:cubicBezTo>
                    <a:pt x="0" y="25399"/>
                    <a:pt x="3642" y="16607"/>
                    <a:pt x="10124" y="10124"/>
                  </a:cubicBezTo>
                  <a:cubicBezTo>
                    <a:pt x="16607" y="3642"/>
                    <a:pt x="25399" y="0"/>
                    <a:pt x="345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35611" cy="23780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6101">
            <a:off x="3380116" y="1608647"/>
            <a:ext cx="11422701" cy="1394662"/>
            <a:chOff x="0" y="0"/>
            <a:chExt cx="1635611" cy="1997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34566" y="0"/>
                  </a:moveTo>
                  <a:lnTo>
                    <a:pt x="1601045" y="0"/>
                  </a:lnTo>
                  <a:cubicBezTo>
                    <a:pt x="1620135" y="0"/>
                    <a:pt x="1635611" y="15476"/>
                    <a:pt x="1635611" y="34566"/>
                  </a:cubicBezTo>
                  <a:lnTo>
                    <a:pt x="1635611" y="165135"/>
                  </a:lnTo>
                  <a:cubicBezTo>
                    <a:pt x="1635611" y="174302"/>
                    <a:pt x="1631969" y="183094"/>
                    <a:pt x="1625487" y="189577"/>
                  </a:cubicBezTo>
                  <a:cubicBezTo>
                    <a:pt x="1619005" y="196059"/>
                    <a:pt x="1610213" y="199701"/>
                    <a:pt x="1601045" y="199701"/>
                  </a:cubicBezTo>
                  <a:lnTo>
                    <a:pt x="34566" y="199701"/>
                  </a:lnTo>
                  <a:cubicBezTo>
                    <a:pt x="25399" y="199701"/>
                    <a:pt x="16607" y="196059"/>
                    <a:pt x="10124" y="189577"/>
                  </a:cubicBezTo>
                  <a:cubicBezTo>
                    <a:pt x="3642" y="183094"/>
                    <a:pt x="0" y="174302"/>
                    <a:pt x="0" y="165135"/>
                  </a:cubicBezTo>
                  <a:lnTo>
                    <a:pt x="0" y="34566"/>
                  </a:lnTo>
                  <a:cubicBezTo>
                    <a:pt x="0" y="25399"/>
                    <a:pt x="3642" y="16607"/>
                    <a:pt x="10124" y="10124"/>
                  </a:cubicBezTo>
                  <a:cubicBezTo>
                    <a:pt x="16607" y="3642"/>
                    <a:pt x="25399" y="0"/>
                    <a:pt x="34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C2DCD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635611" cy="23780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2559">
            <a:off x="3516738" y="1718249"/>
            <a:ext cx="11422701" cy="1394662"/>
            <a:chOff x="0" y="0"/>
            <a:chExt cx="1635611" cy="1997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35611" cy="199701"/>
            </a:xfrm>
            <a:custGeom>
              <a:avLst/>
              <a:gdLst/>
              <a:ahLst/>
              <a:cxnLst/>
              <a:rect l="l" t="t" r="r" b="b"/>
              <a:pathLst>
                <a:path w="1635611" h="199701">
                  <a:moveTo>
                    <a:pt x="34566" y="0"/>
                  </a:moveTo>
                  <a:lnTo>
                    <a:pt x="1601045" y="0"/>
                  </a:lnTo>
                  <a:cubicBezTo>
                    <a:pt x="1620135" y="0"/>
                    <a:pt x="1635611" y="15476"/>
                    <a:pt x="1635611" y="34566"/>
                  </a:cubicBezTo>
                  <a:lnTo>
                    <a:pt x="1635611" y="165135"/>
                  </a:lnTo>
                  <a:cubicBezTo>
                    <a:pt x="1635611" y="174302"/>
                    <a:pt x="1631969" y="183094"/>
                    <a:pt x="1625487" y="189577"/>
                  </a:cubicBezTo>
                  <a:cubicBezTo>
                    <a:pt x="1619005" y="196059"/>
                    <a:pt x="1610213" y="199701"/>
                    <a:pt x="1601045" y="199701"/>
                  </a:cubicBezTo>
                  <a:lnTo>
                    <a:pt x="34566" y="199701"/>
                  </a:lnTo>
                  <a:cubicBezTo>
                    <a:pt x="25399" y="199701"/>
                    <a:pt x="16607" y="196059"/>
                    <a:pt x="10124" y="189577"/>
                  </a:cubicBezTo>
                  <a:cubicBezTo>
                    <a:pt x="3642" y="183094"/>
                    <a:pt x="0" y="174302"/>
                    <a:pt x="0" y="165135"/>
                  </a:cubicBezTo>
                  <a:lnTo>
                    <a:pt x="0" y="34566"/>
                  </a:lnTo>
                  <a:cubicBezTo>
                    <a:pt x="0" y="25399"/>
                    <a:pt x="3642" y="16607"/>
                    <a:pt x="10124" y="10124"/>
                  </a:cubicBezTo>
                  <a:cubicBezTo>
                    <a:pt x="16607" y="3642"/>
                    <a:pt x="25399" y="0"/>
                    <a:pt x="34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C2DCD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635611" cy="237801"/>
            </a:xfrm>
            <a:prstGeom prst="rect">
              <a:avLst/>
            </a:prstGeom>
          </p:spPr>
          <p:txBody>
            <a:bodyPr lIns="93439" tIns="93439" rIns="93439" bIns="9343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-340205" y="9590197"/>
            <a:ext cx="18968411" cy="1345033"/>
          </a:xfrm>
          <a:custGeom>
            <a:avLst/>
            <a:gdLst/>
            <a:ahLst/>
            <a:cxnLst/>
            <a:rect l="l" t="t" r="r" b="b"/>
            <a:pathLst>
              <a:path w="18968411" h="1345033">
                <a:moveTo>
                  <a:pt x="0" y="0"/>
                </a:moveTo>
                <a:lnTo>
                  <a:pt x="18968410" y="0"/>
                </a:lnTo>
                <a:lnTo>
                  <a:pt x="18968410" y="1345033"/>
                </a:lnTo>
                <a:lnTo>
                  <a:pt x="0" y="1345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V="1">
            <a:off x="-340205" y="-648230"/>
            <a:ext cx="18968411" cy="1345033"/>
          </a:xfrm>
          <a:custGeom>
            <a:avLst/>
            <a:gdLst/>
            <a:ahLst/>
            <a:cxnLst/>
            <a:rect l="l" t="t" r="r" b="b"/>
            <a:pathLst>
              <a:path w="18968411" h="1345033">
                <a:moveTo>
                  <a:pt x="0" y="1345033"/>
                </a:moveTo>
                <a:lnTo>
                  <a:pt x="18968410" y="1345033"/>
                </a:lnTo>
                <a:lnTo>
                  <a:pt x="18968410" y="0"/>
                </a:lnTo>
                <a:lnTo>
                  <a:pt x="0" y="0"/>
                </a:lnTo>
                <a:lnTo>
                  <a:pt x="0" y="134503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5400000">
            <a:off x="-3779729" y="4779679"/>
            <a:ext cx="8893394" cy="727641"/>
          </a:xfrm>
          <a:custGeom>
            <a:avLst/>
            <a:gdLst/>
            <a:ahLst/>
            <a:cxnLst/>
            <a:rect l="l" t="t" r="r" b="b"/>
            <a:pathLst>
              <a:path w="8893394" h="727641">
                <a:moveTo>
                  <a:pt x="0" y="0"/>
                </a:moveTo>
                <a:lnTo>
                  <a:pt x="8893395" y="0"/>
                </a:lnTo>
                <a:lnTo>
                  <a:pt x="8893395" y="727642"/>
                </a:lnTo>
                <a:lnTo>
                  <a:pt x="0" y="72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400000">
            <a:off x="13174334" y="4779679"/>
            <a:ext cx="8893394" cy="727641"/>
          </a:xfrm>
          <a:custGeom>
            <a:avLst/>
            <a:gdLst/>
            <a:ahLst/>
            <a:cxnLst/>
            <a:rect l="l" t="t" r="r" b="b"/>
            <a:pathLst>
              <a:path w="8893394" h="727641">
                <a:moveTo>
                  <a:pt x="0" y="0"/>
                </a:moveTo>
                <a:lnTo>
                  <a:pt x="8893395" y="0"/>
                </a:lnTo>
                <a:lnTo>
                  <a:pt x="8893395" y="727642"/>
                </a:lnTo>
                <a:lnTo>
                  <a:pt x="0" y="72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546823" y="4413405"/>
            <a:ext cx="6778056" cy="4253230"/>
          </a:xfrm>
          <a:custGeom>
            <a:avLst/>
            <a:gdLst/>
            <a:ahLst/>
            <a:cxnLst/>
            <a:rect l="l" t="t" r="r" b="b"/>
            <a:pathLst>
              <a:path w="6778056" h="4253230">
                <a:moveTo>
                  <a:pt x="0" y="0"/>
                </a:moveTo>
                <a:lnTo>
                  <a:pt x="6778056" y="0"/>
                </a:lnTo>
                <a:lnTo>
                  <a:pt x="6778056" y="4253230"/>
                </a:lnTo>
                <a:lnTo>
                  <a:pt x="0" y="42532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5425109" y="1926565"/>
            <a:ext cx="7460444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sz="5000">
                <a:solidFill>
                  <a:srgbClr val="9992AB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WEB DEVELOPMENT</a:t>
            </a:r>
          </a:p>
        </p:txBody>
      </p:sp>
      <p:sp>
        <p:nvSpPr>
          <p:cNvPr id="22" name="Freeform 22"/>
          <p:cNvSpPr/>
          <p:nvPr/>
        </p:nvSpPr>
        <p:spPr>
          <a:xfrm>
            <a:off x="1232248" y="4413405"/>
            <a:ext cx="6562308" cy="4102298"/>
          </a:xfrm>
          <a:custGeom>
            <a:avLst/>
            <a:gdLst/>
            <a:ahLst/>
            <a:cxnLst/>
            <a:rect l="l" t="t" r="r" b="b"/>
            <a:pathLst>
              <a:path w="6562308" h="4102298">
                <a:moveTo>
                  <a:pt x="0" y="0"/>
                </a:moveTo>
                <a:lnTo>
                  <a:pt x="6562308" y="0"/>
                </a:lnTo>
                <a:lnTo>
                  <a:pt x="6562308" y="4102298"/>
                </a:lnTo>
                <a:lnTo>
                  <a:pt x="0" y="41022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050475" y="3181098"/>
            <a:ext cx="4925854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tampilan masuk web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843686" y="3273173"/>
            <a:ext cx="5346382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tampilan model genarator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179</Words>
  <Application>Microsoft Office PowerPoint</Application>
  <PresentationFormat>Custom</PresentationFormat>
  <Paragraphs>35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TDTD아름다워</vt:lpstr>
      <vt:lpstr>Muli</vt:lpstr>
      <vt:lpstr>Open Sans Bold</vt:lpstr>
      <vt:lpstr>Canva Sans</vt:lpstr>
      <vt:lpstr>210 클레이토이</vt:lpstr>
      <vt:lpstr>Muli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Warna Warni Pastel Lucu Ceria Tugas Kelompok Presentasi</dc:title>
  <cp:lastModifiedBy>adi315429@gmail.com</cp:lastModifiedBy>
  <cp:revision>4</cp:revision>
  <dcterms:created xsi:type="dcterms:W3CDTF">2006-08-16T00:00:00Z</dcterms:created>
  <dcterms:modified xsi:type="dcterms:W3CDTF">2024-12-19T08:01:58Z</dcterms:modified>
  <dc:identifier>DAGZhXaChPI</dc:identifier>
</cp:coreProperties>
</file>